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670550" cx="10080625"/>
  <p:notesSz cx="7559675" cy="10691800"/>
  <p:embeddedFontLst>
    <p:embeddedFont>
      <p:font typeface="Century Gothic"/>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28" roundtripDataSignature="AMtx7mh7FFPjU4h2CE8Tq41GzYk5ZcPom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enturyGothic-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enturyGothic-italic.fntdata"/><Relationship Id="rId25" Type="http://schemas.openxmlformats.org/officeDocument/2006/relationships/font" Target="fonts/CenturyGothic-bold.fntdata"/><Relationship Id="rId28" Type="http://customschemas.google.com/relationships/presentationmetadata" Target="metadata"/><Relationship Id="rId27" Type="http://schemas.openxmlformats.org/officeDocument/2006/relationships/font" Target="fonts/CenturyGothic-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484312" y="900112"/>
            <a:ext cx="4587875" cy="3440112"/>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20725" y="4679950"/>
            <a:ext cx="6118225" cy="503872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txBox="1"/>
          <p:nvPr>
            <p:ph idx="3" type="hdr"/>
          </p:nvPr>
        </p:nvSpPr>
        <p:spPr>
          <a:xfrm>
            <a:off x="0" y="0"/>
            <a:ext cx="3278187" cy="533400"/>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 name="Google Shape;6;n"/>
          <p:cNvSpPr txBox="1"/>
          <p:nvPr>
            <p:ph idx="10" type="dt"/>
          </p:nvPr>
        </p:nvSpPr>
        <p:spPr>
          <a:xfrm>
            <a:off x="4279900" y="0"/>
            <a:ext cx="3278187" cy="533400"/>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10156825"/>
            <a:ext cx="3278187" cy="533400"/>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4279900" y="10156825"/>
            <a:ext cx="3278187"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3b9110b461_0_0: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3b9110b461_0_0: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80" name="Google Shape;180;g13b9110b461_0_0: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13b76fde9c2_1_43: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43" name="Google Shape;243;g13b76fde9c2_1_43: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44" name="Google Shape;244;g13b76fde9c2_1_43: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13b76fde9c2_1_23: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50" name="Google Shape;250;g13b76fde9c2_1_23: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51" name="Google Shape;251;g13b76fde9c2_1_23: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13b76fde9c2_1_36: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57" name="Google Shape;257;g13b76fde9c2_1_36: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58" name="Google Shape;258;g13b76fde9c2_1_36: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13b262091a9_6_0: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64" name="Google Shape;264;g13b262091a9_6_0: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65" name="Google Shape;265;g13b262091a9_6_0: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13b76fde9c2_2_0: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71" name="Google Shape;271;g13b76fde9c2_2_0: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72" name="Google Shape;272;g13b76fde9c2_2_0: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13b76fde9c2_2_6: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13b76fde9c2_2_6: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79" name="Google Shape;279;g13b76fde9c2_2_6: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13b9110b461_0_13: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13b9110b461_0_13: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86" name="Google Shape;286;g13b9110b461_0_13: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4:notes"/>
          <p:cNvSpPr txBox="1"/>
          <p:nvPr/>
        </p:nvSpPr>
        <p:spPr>
          <a:xfrm>
            <a:off x="4279900" y="10156825"/>
            <a:ext cx="3278187"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92" name="Google Shape;292;p4:notes"/>
          <p:cNvSpPr/>
          <p:nvPr>
            <p:ph idx="2" type="sldImg"/>
          </p:nvPr>
        </p:nvSpPr>
        <p:spPr>
          <a:xfrm>
            <a:off x="720725" y="900113"/>
            <a:ext cx="6116638" cy="34417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93" name="Google Shape;293;p4:notes"/>
          <p:cNvSpPr txBox="1"/>
          <p:nvPr>
            <p:ph idx="1" type="body"/>
          </p:nvPr>
        </p:nvSpPr>
        <p:spPr>
          <a:xfrm>
            <a:off x="720725" y="4679950"/>
            <a:ext cx="6119812" cy="50403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13cb41b96a4_3_17: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13cb41b96a4_3_17: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02" name="Google Shape;302;g13cb41b96a4_3_17: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3b9c20b85b_0_3: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3b9c20b85b_0_3: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87" name="Google Shape;187;g13b9c20b85b_0_3: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3b9110b461_0_6: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13b9110b461_0_6: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95" name="Google Shape;195;g13b9110b461_0_6: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notes"/>
          <p:cNvSpPr txBox="1"/>
          <p:nvPr/>
        </p:nvSpPr>
        <p:spPr>
          <a:xfrm>
            <a:off x="4279900" y="10156825"/>
            <a:ext cx="3278187"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01" name="Google Shape;201;p1:notes"/>
          <p:cNvSpPr/>
          <p:nvPr>
            <p:ph idx="2" type="sldImg"/>
          </p:nvPr>
        </p:nvSpPr>
        <p:spPr>
          <a:xfrm>
            <a:off x="720725" y="900113"/>
            <a:ext cx="6116638" cy="34417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02" name="Google Shape;202;p1:notes"/>
          <p:cNvSpPr txBox="1"/>
          <p:nvPr>
            <p:ph idx="1" type="body"/>
          </p:nvPr>
        </p:nvSpPr>
        <p:spPr>
          <a:xfrm>
            <a:off x="720725" y="4679950"/>
            <a:ext cx="6119812" cy="50403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2:notes"/>
          <p:cNvSpPr txBox="1"/>
          <p:nvPr/>
        </p:nvSpPr>
        <p:spPr>
          <a:xfrm>
            <a:off x="4279900" y="10156825"/>
            <a:ext cx="3278187"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08" name="Google Shape;208;p2:notes"/>
          <p:cNvSpPr/>
          <p:nvPr>
            <p:ph idx="2" type="sldImg"/>
          </p:nvPr>
        </p:nvSpPr>
        <p:spPr>
          <a:xfrm>
            <a:off x="720725" y="900113"/>
            <a:ext cx="6116638" cy="34417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09" name="Google Shape;209;p2:notes"/>
          <p:cNvSpPr txBox="1"/>
          <p:nvPr>
            <p:ph idx="1" type="body"/>
          </p:nvPr>
        </p:nvSpPr>
        <p:spPr>
          <a:xfrm>
            <a:off x="720725" y="4679950"/>
            <a:ext cx="6119812" cy="5040312"/>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3b262091a9_5_0:notes"/>
          <p:cNvSpPr/>
          <p:nvPr>
            <p:ph idx="2" type="sldImg"/>
          </p:nvPr>
        </p:nvSpPr>
        <p:spPr>
          <a:xfrm>
            <a:off x="1484312" y="900112"/>
            <a:ext cx="4587900" cy="34401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3b262091a9_5_0:notes"/>
          <p:cNvSpPr txBox="1"/>
          <p:nvPr>
            <p:ph idx="1" type="body"/>
          </p:nvPr>
        </p:nvSpPr>
        <p:spPr>
          <a:xfrm>
            <a:off x="720725" y="4679950"/>
            <a:ext cx="6118200" cy="50388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16" name="Google Shape;216;g13b262091a9_5_0:notes"/>
          <p:cNvSpPr txBox="1"/>
          <p:nvPr>
            <p:ph idx="12" type="sldNum"/>
          </p:nvPr>
        </p:nvSpPr>
        <p:spPr>
          <a:xfrm>
            <a:off x="4279900" y="10156825"/>
            <a:ext cx="32781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EEEEEE"/>
              </a:buClr>
              <a:buSzPts val="1400"/>
              <a:buFont typeface="Arial"/>
              <a:buNone/>
            </a:pPr>
            <a:fld id="{00000000-1234-1234-1234-123412341234}" type="slidenum">
              <a:rPr lang="en-US"/>
              <a:t>‹#›</a:t>
            </a:fld>
            <a:endParaRPr sz="18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13b76fde9c2_0_0: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22" name="Google Shape;222;g13b76fde9c2_0_0: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23" name="Google Shape;223;g13b76fde9c2_0_0: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13b76fde9c2_1_2: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29" name="Google Shape;229;g13b76fde9c2_1_2: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30" name="Google Shape;230;g13b76fde9c2_1_2: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13b76fde9c2_1_9:notes"/>
          <p:cNvSpPr txBox="1"/>
          <p:nvPr/>
        </p:nvSpPr>
        <p:spPr>
          <a:xfrm>
            <a:off x="4279900" y="10156825"/>
            <a:ext cx="3278100" cy="533400"/>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EEEEEE"/>
              </a:buClr>
              <a:buSzPts val="1400"/>
              <a:buFont typeface="Arial"/>
              <a:buNone/>
            </a:pPr>
            <a:fld id="{00000000-1234-1234-1234-123412341234}" type="slidenum">
              <a:rPr b="0" i="0" lang="en-US" sz="1400" u="none" cap="none" strike="noStrike">
                <a:solidFill>
                  <a:srgbClr val="EEEEEE"/>
                </a:solidFill>
                <a:latin typeface="Arial"/>
                <a:ea typeface="Arial"/>
                <a:cs typeface="Arial"/>
                <a:sym typeface="Arial"/>
              </a:rPr>
              <a:t>‹#›</a:t>
            </a:fld>
            <a:endParaRPr b="0" i="0" sz="1800" u="none" cap="none" strike="noStrike">
              <a:solidFill>
                <a:schemeClr val="dk1"/>
              </a:solidFill>
              <a:latin typeface="Arial"/>
              <a:ea typeface="Arial"/>
              <a:cs typeface="Arial"/>
              <a:sym typeface="Arial"/>
            </a:endParaRPr>
          </a:p>
        </p:txBody>
      </p:sp>
      <p:sp>
        <p:nvSpPr>
          <p:cNvPr id="236" name="Google Shape;236;g13b76fde9c2_1_9:notes"/>
          <p:cNvSpPr/>
          <p:nvPr>
            <p:ph idx="2" type="sldImg"/>
          </p:nvPr>
        </p:nvSpPr>
        <p:spPr>
          <a:xfrm>
            <a:off x="720725" y="900113"/>
            <a:ext cx="6116700" cy="34416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524288"/>
            <a:headEnd len="sm" w="sm" type="none"/>
            <a:tailEnd len="sm" w="sm" type="none"/>
          </a:ln>
        </p:spPr>
      </p:sp>
      <p:sp>
        <p:nvSpPr>
          <p:cNvPr id="237" name="Google Shape;237;g13b76fde9c2_1_9:notes"/>
          <p:cNvSpPr txBox="1"/>
          <p:nvPr>
            <p:ph idx="1" type="body"/>
          </p:nvPr>
        </p:nvSpPr>
        <p:spPr>
          <a:xfrm>
            <a:off x="720725" y="4679950"/>
            <a:ext cx="6119700" cy="5040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42" name="Shape 42"/>
        <p:cNvGrpSpPr/>
        <p:nvPr/>
      </p:nvGrpSpPr>
      <p:grpSpPr>
        <a:xfrm>
          <a:off x="0" y="0"/>
          <a:ext cx="0" cy="0"/>
          <a:chOff x="0" y="0"/>
          <a:chExt cx="0" cy="0"/>
        </a:xfrm>
      </p:grpSpPr>
      <p:sp>
        <p:nvSpPr>
          <p:cNvPr id="43" name="Google Shape;43;p47"/>
          <p:cNvSpPr txBox="1"/>
          <p:nvPr>
            <p:ph type="title"/>
          </p:nvPr>
        </p:nvSpPr>
        <p:spPr>
          <a:xfrm>
            <a:off x="2143890" y="516047"/>
            <a:ext cx="7368387" cy="105910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7"/>
          <p:cNvSpPr txBox="1"/>
          <p:nvPr>
            <p:ph idx="1" type="body"/>
          </p:nvPr>
        </p:nvSpPr>
        <p:spPr>
          <a:xfrm>
            <a:off x="518025" y="1415700"/>
            <a:ext cx="9108900" cy="4026600"/>
          </a:xfrm>
          <a:prstGeom prst="rect">
            <a:avLst/>
          </a:prstGeom>
          <a:noFill/>
          <a:ln>
            <a:noFill/>
          </a:ln>
        </p:spPr>
        <p:txBody>
          <a:bodyPr anchorCtr="0" anchor="t" bIns="45700" lIns="91425" spcFirstLastPara="1" rIns="91425" wrap="square" tIns="45700">
            <a:normAutofit/>
          </a:bodyPr>
          <a:lstStyle>
            <a:lvl1pPr indent="-342900" lvl="0" marL="457200" algn="l">
              <a:spcBef>
                <a:spcPts val="600"/>
              </a:spcBef>
              <a:spcAft>
                <a:spcPts val="0"/>
              </a:spcAft>
              <a:buSzPts val="1800"/>
              <a:buChar char="✓"/>
              <a:defRPr>
                <a:latin typeface="Times New Roman"/>
                <a:ea typeface="Times New Roman"/>
                <a:cs typeface="Times New Roman"/>
                <a:sym typeface="Times New Roman"/>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45" name="Google Shape;45;p47"/>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47"/>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7"/>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47"/>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105" name="Shape 105"/>
        <p:cNvGrpSpPr/>
        <p:nvPr/>
      </p:nvGrpSpPr>
      <p:grpSpPr>
        <a:xfrm>
          <a:off x="0" y="0"/>
          <a:ext cx="0" cy="0"/>
          <a:chOff x="0" y="0"/>
          <a:chExt cx="0" cy="0"/>
        </a:xfrm>
      </p:grpSpPr>
      <p:sp>
        <p:nvSpPr>
          <p:cNvPr id="106" name="Google Shape;106;p56"/>
          <p:cNvSpPr txBox="1"/>
          <p:nvPr>
            <p:ph type="title"/>
          </p:nvPr>
        </p:nvSpPr>
        <p:spPr>
          <a:xfrm>
            <a:off x="2140820" y="368849"/>
            <a:ext cx="2898179" cy="80726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1654"/>
              <a:buFont typeface="Century Gothic"/>
              <a:buNone/>
              <a:defRPr b="0" sz="1654"/>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56"/>
          <p:cNvSpPr txBox="1"/>
          <p:nvPr>
            <p:ph idx="1" type="body"/>
          </p:nvPr>
        </p:nvSpPr>
        <p:spPr>
          <a:xfrm>
            <a:off x="5228011" y="368849"/>
            <a:ext cx="4284266" cy="4477372"/>
          </a:xfrm>
          <a:prstGeom prst="rect">
            <a:avLst/>
          </a:prstGeom>
          <a:noFill/>
          <a:ln>
            <a:noFill/>
          </a:ln>
        </p:spPr>
        <p:txBody>
          <a:bodyPr anchorCtr="0" anchor="ctr"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08" name="Google Shape;108;p56"/>
          <p:cNvSpPr txBox="1"/>
          <p:nvPr>
            <p:ph idx="2" type="body"/>
          </p:nvPr>
        </p:nvSpPr>
        <p:spPr>
          <a:xfrm>
            <a:off x="2140820" y="1321816"/>
            <a:ext cx="2898179" cy="3524403"/>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1158"/>
              <a:buNone/>
              <a:defRPr sz="1158"/>
            </a:lvl1pPr>
            <a:lvl2pPr indent="-228600" lvl="1" marL="914400" algn="l">
              <a:spcBef>
                <a:spcPts val="827"/>
              </a:spcBef>
              <a:spcAft>
                <a:spcPts val="0"/>
              </a:spcAft>
              <a:buSzPts val="992"/>
              <a:buNone/>
              <a:defRPr sz="992"/>
            </a:lvl2pPr>
            <a:lvl3pPr indent="-228600" lvl="2" marL="1371600" algn="l">
              <a:spcBef>
                <a:spcPts val="827"/>
              </a:spcBef>
              <a:spcAft>
                <a:spcPts val="0"/>
              </a:spcAft>
              <a:buSzPts val="827"/>
              <a:buNone/>
              <a:defRPr sz="827"/>
            </a:lvl3pPr>
            <a:lvl4pPr indent="-228600" lvl="3" marL="1828800" algn="l">
              <a:spcBef>
                <a:spcPts val="827"/>
              </a:spcBef>
              <a:spcAft>
                <a:spcPts val="0"/>
              </a:spcAft>
              <a:buSzPts val="744"/>
              <a:buNone/>
              <a:defRPr sz="744"/>
            </a:lvl4pPr>
            <a:lvl5pPr indent="-228600" lvl="4" marL="2286000" algn="l">
              <a:spcBef>
                <a:spcPts val="827"/>
              </a:spcBef>
              <a:spcAft>
                <a:spcPts val="0"/>
              </a:spcAft>
              <a:buSzPts val="744"/>
              <a:buNone/>
              <a:defRPr sz="744"/>
            </a:lvl5pPr>
            <a:lvl6pPr indent="-228600" lvl="5" marL="2743200" algn="l">
              <a:spcBef>
                <a:spcPts val="827"/>
              </a:spcBef>
              <a:spcAft>
                <a:spcPts val="0"/>
              </a:spcAft>
              <a:buSzPts val="744"/>
              <a:buNone/>
              <a:defRPr sz="744"/>
            </a:lvl6pPr>
            <a:lvl7pPr indent="-228600" lvl="6" marL="3200400" algn="l">
              <a:spcBef>
                <a:spcPts val="827"/>
              </a:spcBef>
              <a:spcAft>
                <a:spcPts val="0"/>
              </a:spcAft>
              <a:buSzPts val="744"/>
              <a:buNone/>
              <a:defRPr sz="744"/>
            </a:lvl7pPr>
            <a:lvl8pPr indent="-228600" lvl="7" marL="3657600" algn="l">
              <a:spcBef>
                <a:spcPts val="827"/>
              </a:spcBef>
              <a:spcAft>
                <a:spcPts val="0"/>
              </a:spcAft>
              <a:buSzPts val="744"/>
              <a:buNone/>
              <a:defRPr sz="744"/>
            </a:lvl8pPr>
            <a:lvl9pPr indent="-228600" lvl="8" marL="4114800" algn="l">
              <a:spcBef>
                <a:spcPts val="827"/>
              </a:spcBef>
              <a:spcAft>
                <a:spcPts val="0"/>
              </a:spcAft>
              <a:buSzPts val="744"/>
              <a:buNone/>
              <a:defRPr sz="744"/>
            </a:lvl9pPr>
          </a:lstStyle>
          <a:p/>
        </p:txBody>
      </p:sp>
      <p:sp>
        <p:nvSpPr>
          <p:cNvPr id="109" name="Google Shape;109;p56"/>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56"/>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56"/>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6"/>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113" name="Shape 113"/>
        <p:cNvGrpSpPr/>
        <p:nvPr/>
      </p:nvGrpSpPr>
      <p:grpSpPr>
        <a:xfrm>
          <a:off x="0" y="0"/>
          <a:ext cx="0" cy="0"/>
          <a:chOff x="0" y="0"/>
          <a:chExt cx="0" cy="0"/>
        </a:xfrm>
      </p:grpSpPr>
      <p:sp>
        <p:nvSpPr>
          <p:cNvPr id="114" name="Google Shape;114;p57"/>
          <p:cNvSpPr txBox="1"/>
          <p:nvPr>
            <p:ph type="title"/>
          </p:nvPr>
        </p:nvSpPr>
        <p:spPr>
          <a:xfrm>
            <a:off x="2140821" y="3969385"/>
            <a:ext cx="7371457" cy="46860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1984"/>
              <a:buFont typeface="Century Gothic"/>
              <a:buNone/>
              <a:defRPr b="0" sz="1984"/>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57"/>
          <p:cNvSpPr/>
          <p:nvPr>
            <p:ph idx="2" type="pic"/>
          </p:nvPr>
        </p:nvSpPr>
        <p:spPr>
          <a:xfrm>
            <a:off x="2140820" y="525022"/>
            <a:ext cx="7371457" cy="3187489"/>
          </a:xfrm>
          <a:prstGeom prst="rect">
            <a:avLst/>
          </a:prstGeom>
          <a:noFill/>
          <a:ln>
            <a:noFill/>
          </a:ln>
        </p:spPr>
      </p:sp>
      <p:sp>
        <p:nvSpPr>
          <p:cNvPr id="116" name="Google Shape;116;p57"/>
          <p:cNvSpPr txBox="1"/>
          <p:nvPr>
            <p:ph idx="1" type="body"/>
          </p:nvPr>
        </p:nvSpPr>
        <p:spPr>
          <a:xfrm>
            <a:off x="2140821" y="4437993"/>
            <a:ext cx="7371457" cy="408227"/>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992"/>
              <a:buNone/>
              <a:defRPr sz="992"/>
            </a:lvl1pPr>
            <a:lvl2pPr indent="-228600" lvl="1" marL="914400" algn="l">
              <a:spcBef>
                <a:spcPts val="827"/>
              </a:spcBef>
              <a:spcAft>
                <a:spcPts val="0"/>
              </a:spcAft>
              <a:buSzPts val="992"/>
              <a:buNone/>
              <a:defRPr sz="992"/>
            </a:lvl2pPr>
            <a:lvl3pPr indent="-228600" lvl="2" marL="1371600" algn="l">
              <a:spcBef>
                <a:spcPts val="827"/>
              </a:spcBef>
              <a:spcAft>
                <a:spcPts val="0"/>
              </a:spcAft>
              <a:buSzPts val="827"/>
              <a:buNone/>
              <a:defRPr sz="827"/>
            </a:lvl3pPr>
            <a:lvl4pPr indent="-228600" lvl="3" marL="1828800" algn="l">
              <a:spcBef>
                <a:spcPts val="827"/>
              </a:spcBef>
              <a:spcAft>
                <a:spcPts val="0"/>
              </a:spcAft>
              <a:buSzPts val="744"/>
              <a:buNone/>
              <a:defRPr sz="744"/>
            </a:lvl4pPr>
            <a:lvl5pPr indent="-228600" lvl="4" marL="2286000" algn="l">
              <a:spcBef>
                <a:spcPts val="827"/>
              </a:spcBef>
              <a:spcAft>
                <a:spcPts val="0"/>
              </a:spcAft>
              <a:buSzPts val="744"/>
              <a:buNone/>
              <a:defRPr sz="744"/>
            </a:lvl5pPr>
            <a:lvl6pPr indent="-228600" lvl="5" marL="2743200" algn="l">
              <a:spcBef>
                <a:spcPts val="827"/>
              </a:spcBef>
              <a:spcAft>
                <a:spcPts val="0"/>
              </a:spcAft>
              <a:buSzPts val="744"/>
              <a:buNone/>
              <a:defRPr sz="744"/>
            </a:lvl6pPr>
            <a:lvl7pPr indent="-228600" lvl="6" marL="3200400" algn="l">
              <a:spcBef>
                <a:spcPts val="827"/>
              </a:spcBef>
              <a:spcAft>
                <a:spcPts val="0"/>
              </a:spcAft>
              <a:buSzPts val="744"/>
              <a:buNone/>
              <a:defRPr sz="744"/>
            </a:lvl7pPr>
            <a:lvl8pPr indent="-228600" lvl="7" marL="3657600" algn="l">
              <a:spcBef>
                <a:spcPts val="827"/>
              </a:spcBef>
              <a:spcAft>
                <a:spcPts val="0"/>
              </a:spcAft>
              <a:buSzPts val="744"/>
              <a:buNone/>
              <a:defRPr sz="744"/>
            </a:lvl8pPr>
            <a:lvl9pPr indent="-228600" lvl="8" marL="4114800" algn="l">
              <a:spcBef>
                <a:spcPts val="827"/>
              </a:spcBef>
              <a:spcAft>
                <a:spcPts val="0"/>
              </a:spcAft>
              <a:buSzPts val="744"/>
              <a:buNone/>
              <a:defRPr sz="744"/>
            </a:lvl9pPr>
          </a:lstStyle>
          <a:p/>
        </p:txBody>
      </p:sp>
      <p:sp>
        <p:nvSpPr>
          <p:cNvPr id="117" name="Google Shape;117;p57"/>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57"/>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57"/>
          <p:cNvSpPr/>
          <p:nvPr/>
        </p:nvSpPr>
        <p:spPr>
          <a:xfrm flipH="1" rot="10800000">
            <a:off x="-3463" y="4061270"/>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57"/>
          <p:cNvSpPr txBox="1"/>
          <p:nvPr>
            <p:ph idx="12" type="sldNum"/>
          </p:nvPr>
        </p:nvSpPr>
        <p:spPr>
          <a:xfrm>
            <a:off x="439715" y="4120275"/>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Legenda">
  <p:cSld name="Título e Legenda">
    <p:spTree>
      <p:nvGrpSpPr>
        <p:cNvPr id="121" name="Shape 121"/>
        <p:cNvGrpSpPr/>
        <p:nvPr/>
      </p:nvGrpSpPr>
      <p:grpSpPr>
        <a:xfrm>
          <a:off x="0" y="0"/>
          <a:ext cx="0" cy="0"/>
          <a:chOff x="0" y="0"/>
          <a:chExt cx="0" cy="0"/>
        </a:xfrm>
      </p:grpSpPr>
      <p:sp>
        <p:nvSpPr>
          <p:cNvPr id="122" name="Google Shape;122;p58"/>
          <p:cNvSpPr txBox="1"/>
          <p:nvPr>
            <p:ph type="title"/>
          </p:nvPr>
        </p:nvSpPr>
        <p:spPr>
          <a:xfrm>
            <a:off x="2140820" y="504049"/>
            <a:ext cx="7371456" cy="257733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3969"/>
              <a:buFont typeface="Century Gothic"/>
              <a:buNone/>
              <a:defRPr b="0" sz="3968"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58"/>
          <p:cNvSpPr txBox="1"/>
          <p:nvPr>
            <p:ph idx="1" type="body"/>
          </p:nvPr>
        </p:nvSpPr>
        <p:spPr>
          <a:xfrm>
            <a:off x="2140820" y="3600151"/>
            <a:ext cx="7371456" cy="1286469"/>
          </a:xfrm>
          <a:prstGeom prst="rect">
            <a:avLst/>
          </a:prstGeom>
          <a:noFill/>
          <a:ln>
            <a:noFill/>
          </a:ln>
        </p:spPr>
        <p:txBody>
          <a:bodyPr anchorCtr="0" anchor="ctr" bIns="45700" lIns="91425" spcFirstLastPara="1" rIns="91425" wrap="square" tIns="45700">
            <a:normAutofit/>
          </a:bodyPr>
          <a:lstStyle>
            <a:lvl1pPr indent="-228600" lvl="0" marL="457200" algn="l">
              <a:spcBef>
                <a:spcPts val="827"/>
              </a:spcBef>
              <a:spcAft>
                <a:spcPts val="0"/>
              </a:spcAft>
              <a:buSzPts val="1488"/>
              <a:buNone/>
              <a:defRPr sz="1488">
                <a:solidFill>
                  <a:srgbClr val="595959"/>
                </a:solidFill>
              </a:defRPr>
            </a:lvl1pPr>
            <a:lvl2pPr indent="-228600" lvl="1" marL="914400" algn="l">
              <a:spcBef>
                <a:spcPts val="827"/>
              </a:spcBef>
              <a:spcAft>
                <a:spcPts val="0"/>
              </a:spcAft>
              <a:buSzPts val="1488"/>
              <a:buNone/>
              <a:defRPr sz="1488">
                <a:solidFill>
                  <a:srgbClr val="888888"/>
                </a:solidFill>
              </a:defRPr>
            </a:lvl2pPr>
            <a:lvl3pPr indent="-228600" lvl="2" marL="1371600" algn="l">
              <a:spcBef>
                <a:spcPts val="827"/>
              </a:spcBef>
              <a:spcAft>
                <a:spcPts val="0"/>
              </a:spcAft>
              <a:buSzPts val="1323"/>
              <a:buNone/>
              <a:defRPr sz="1323">
                <a:solidFill>
                  <a:srgbClr val="888888"/>
                </a:solidFill>
              </a:defRPr>
            </a:lvl3pPr>
            <a:lvl4pPr indent="-228600" lvl="3" marL="1828800" algn="l">
              <a:spcBef>
                <a:spcPts val="827"/>
              </a:spcBef>
              <a:spcAft>
                <a:spcPts val="0"/>
              </a:spcAft>
              <a:buSzPts val="1158"/>
              <a:buNone/>
              <a:defRPr sz="1158">
                <a:solidFill>
                  <a:srgbClr val="888888"/>
                </a:solidFill>
              </a:defRPr>
            </a:lvl4pPr>
            <a:lvl5pPr indent="-228600" lvl="4" marL="2286000" algn="l">
              <a:spcBef>
                <a:spcPts val="827"/>
              </a:spcBef>
              <a:spcAft>
                <a:spcPts val="0"/>
              </a:spcAft>
              <a:buSzPts val="1158"/>
              <a:buNone/>
              <a:defRPr sz="1158">
                <a:solidFill>
                  <a:srgbClr val="888888"/>
                </a:solidFill>
              </a:defRPr>
            </a:lvl5pPr>
            <a:lvl6pPr indent="-228600" lvl="5" marL="2743200" algn="l">
              <a:spcBef>
                <a:spcPts val="827"/>
              </a:spcBef>
              <a:spcAft>
                <a:spcPts val="0"/>
              </a:spcAft>
              <a:buSzPts val="1158"/>
              <a:buNone/>
              <a:defRPr sz="1158">
                <a:solidFill>
                  <a:srgbClr val="888888"/>
                </a:solidFill>
              </a:defRPr>
            </a:lvl6pPr>
            <a:lvl7pPr indent="-228600" lvl="6" marL="3200400" algn="l">
              <a:spcBef>
                <a:spcPts val="827"/>
              </a:spcBef>
              <a:spcAft>
                <a:spcPts val="0"/>
              </a:spcAft>
              <a:buSzPts val="1158"/>
              <a:buNone/>
              <a:defRPr sz="1158">
                <a:solidFill>
                  <a:srgbClr val="888888"/>
                </a:solidFill>
              </a:defRPr>
            </a:lvl7pPr>
            <a:lvl8pPr indent="-228600" lvl="7" marL="3657600" algn="l">
              <a:spcBef>
                <a:spcPts val="827"/>
              </a:spcBef>
              <a:spcAft>
                <a:spcPts val="0"/>
              </a:spcAft>
              <a:buSzPts val="1158"/>
              <a:buNone/>
              <a:defRPr sz="1158">
                <a:solidFill>
                  <a:srgbClr val="888888"/>
                </a:solidFill>
              </a:defRPr>
            </a:lvl8pPr>
            <a:lvl9pPr indent="-228600" lvl="8" marL="4114800" algn="l">
              <a:spcBef>
                <a:spcPts val="827"/>
              </a:spcBef>
              <a:spcAft>
                <a:spcPts val="0"/>
              </a:spcAft>
              <a:buSzPts val="1158"/>
              <a:buNone/>
              <a:defRPr sz="1158">
                <a:solidFill>
                  <a:srgbClr val="888888"/>
                </a:solidFill>
              </a:defRPr>
            </a:lvl9pPr>
          </a:lstStyle>
          <a:p/>
        </p:txBody>
      </p:sp>
      <p:sp>
        <p:nvSpPr>
          <p:cNvPr id="124" name="Google Shape;124;p58"/>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58"/>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58"/>
          <p:cNvSpPr/>
          <p:nvPr/>
        </p:nvSpPr>
        <p:spPr>
          <a:xfrm flipH="1" rot="10800000">
            <a:off x="-3463" y="2627881"/>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8"/>
          <p:cNvSpPr txBox="1"/>
          <p:nvPr>
            <p:ph idx="12" type="sldNum"/>
          </p:nvPr>
        </p:nvSpPr>
        <p:spPr>
          <a:xfrm>
            <a:off x="439715" y="2682423"/>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ção com Legenda">
  <p:cSld name="Citação com Legenda">
    <p:spTree>
      <p:nvGrpSpPr>
        <p:cNvPr id="128" name="Shape 128"/>
        <p:cNvGrpSpPr/>
        <p:nvPr/>
      </p:nvGrpSpPr>
      <p:grpSpPr>
        <a:xfrm>
          <a:off x="0" y="0"/>
          <a:ext cx="0" cy="0"/>
          <a:chOff x="0" y="0"/>
          <a:chExt cx="0" cy="0"/>
        </a:xfrm>
      </p:grpSpPr>
      <p:sp>
        <p:nvSpPr>
          <p:cNvPr id="129" name="Google Shape;129;p59"/>
          <p:cNvSpPr txBox="1"/>
          <p:nvPr>
            <p:ph type="title"/>
          </p:nvPr>
        </p:nvSpPr>
        <p:spPr>
          <a:xfrm>
            <a:off x="2356403" y="504049"/>
            <a:ext cx="6940290" cy="23942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3969"/>
              <a:buFont typeface="Century Gothic"/>
              <a:buNone/>
              <a:defRPr b="0" sz="3968"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59"/>
          <p:cNvSpPr txBox="1"/>
          <p:nvPr>
            <p:ph idx="1" type="body"/>
          </p:nvPr>
        </p:nvSpPr>
        <p:spPr>
          <a:xfrm>
            <a:off x="2707855" y="2898281"/>
            <a:ext cx="6231396" cy="315031"/>
          </a:xfrm>
          <a:prstGeom prst="rect">
            <a:avLst/>
          </a:prstGeom>
          <a:noFill/>
          <a:ln>
            <a:noFill/>
          </a:ln>
        </p:spPr>
        <p:txBody>
          <a:bodyPr anchorCtr="0" anchor="ctr" bIns="45700" lIns="91425" spcFirstLastPara="1" rIns="91425" wrap="square" tIns="45700">
            <a:noAutofit/>
          </a:bodyPr>
          <a:lstStyle>
            <a:lvl1pPr indent="-228600" lvl="0" marL="457200" algn="l">
              <a:spcBef>
                <a:spcPts val="827"/>
              </a:spcBef>
              <a:spcAft>
                <a:spcPts val="0"/>
              </a:spcAft>
              <a:buSzPts val="1323"/>
              <a:buFont typeface="Century Gothic"/>
              <a:buNone/>
              <a:defRPr sz="1323">
                <a:solidFill>
                  <a:srgbClr val="7F7F7F"/>
                </a:solidFill>
              </a:defRPr>
            </a:lvl1pPr>
            <a:lvl2pPr indent="-228600" lvl="1" marL="914400" algn="l">
              <a:spcBef>
                <a:spcPts val="827"/>
              </a:spcBef>
              <a:spcAft>
                <a:spcPts val="0"/>
              </a:spcAft>
              <a:buSzPts val="1323"/>
              <a:buFont typeface="Century Gothic"/>
              <a:buNone/>
              <a:defRPr/>
            </a:lvl2pPr>
            <a:lvl3pPr indent="-228600" lvl="2" marL="1371600" algn="l">
              <a:spcBef>
                <a:spcPts val="827"/>
              </a:spcBef>
              <a:spcAft>
                <a:spcPts val="0"/>
              </a:spcAft>
              <a:buSzPts val="1158"/>
              <a:buFont typeface="Century Gothic"/>
              <a:buNone/>
              <a:defRPr/>
            </a:lvl3pPr>
            <a:lvl4pPr indent="-228600" lvl="3" marL="1828800" algn="l">
              <a:spcBef>
                <a:spcPts val="827"/>
              </a:spcBef>
              <a:spcAft>
                <a:spcPts val="0"/>
              </a:spcAft>
              <a:buSzPts val="992"/>
              <a:buFont typeface="Century Gothic"/>
              <a:buNone/>
              <a:defRPr/>
            </a:lvl4pPr>
            <a:lvl5pPr indent="-228600" lvl="4" marL="2286000" algn="l">
              <a:spcBef>
                <a:spcPts val="827"/>
              </a:spcBef>
              <a:spcAft>
                <a:spcPts val="0"/>
              </a:spcAft>
              <a:buSzPts val="992"/>
              <a:buFont typeface="Century Gothic"/>
              <a:buNone/>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31" name="Google Shape;131;p59"/>
          <p:cNvSpPr txBox="1"/>
          <p:nvPr>
            <p:ph idx="2" type="body"/>
          </p:nvPr>
        </p:nvSpPr>
        <p:spPr>
          <a:xfrm>
            <a:off x="2140820" y="3600151"/>
            <a:ext cx="7371456" cy="1286469"/>
          </a:xfrm>
          <a:prstGeom prst="rect">
            <a:avLst/>
          </a:prstGeom>
          <a:noFill/>
          <a:ln>
            <a:noFill/>
          </a:ln>
        </p:spPr>
        <p:txBody>
          <a:bodyPr anchorCtr="0" anchor="ctr" bIns="45700" lIns="91425" spcFirstLastPara="1" rIns="91425" wrap="square" tIns="45700">
            <a:normAutofit/>
          </a:bodyPr>
          <a:lstStyle>
            <a:lvl1pPr indent="-228600" lvl="0" marL="457200" algn="l">
              <a:spcBef>
                <a:spcPts val="827"/>
              </a:spcBef>
              <a:spcAft>
                <a:spcPts val="0"/>
              </a:spcAft>
              <a:buSzPts val="1488"/>
              <a:buNone/>
              <a:defRPr sz="1488">
                <a:solidFill>
                  <a:srgbClr val="595959"/>
                </a:solidFill>
              </a:defRPr>
            </a:lvl1pPr>
            <a:lvl2pPr indent="-228600" lvl="1" marL="914400" algn="l">
              <a:spcBef>
                <a:spcPts val="827"/>
              </a:spcBef>
              <a:spcAft>
                <a:spcPts val="0"/>
              </a:spcAft>
              <a:buSzPts val="1488"/>
              <a:buNone/>
              <a:defRPr sz="1488">
                <a:solidFill>
                  <a:srgbClr val="888888"/>
                </a:solidFill>
              </a:defRPr>
            </a:lvl2pPr>
            <a:lvl3pPr indent="-228600" lvl="2" marL="1371600" algn="l">
              <a:spcBef>
                <a:spcPts val="827"/>
              </a:spcBef>
              <a:spcAft>
                <a:spcPts val="0"/>
              </a:spcAft>
              <a:buSzPts val="1323"/>
              <a:buNone/>
              <a:defRPr sz="1323">
                <a:solidFill>
                  <a:srgbClr val="888888"/>
                </a:solidFill>
              </a:defRPr>
            </a:lvl3pPr>
            <a:lvl4pPr indent="-228600" lvl="3" marL="1828800" algn="l">
              <a:spcBef>
                <a:spcPts val="827"/>
              </a:spcBef>
              <a:spcAft>
                <a:spcPts val="0"/>
              </a:spcAft>
              <a:buSzPts val="1158"/>
              <a:buNone/>
              <a:defRPr sz="1158">
                <a:solidFill>
                  <a:srgbClr val="888888"/>
                </a:solidFill>
              </a:defRPr>
            </a:lvl4pPr>
            <a:lvl5pPr indent="-228600" lvl="4" marL="2286000" algn="l">
              <a:spcBef>
                <a:spcPts val="827"/>
              </a:spcBef>
              <a:spcAft>
                <a:spcPts val="0"/>
              </a:spcAft>
              <a:buSzPts val="1158"/>
              <a:buNone/>
              <a:defRPr sz="1158">
                <a:solidFill>
                  <a:srgbClr val="888888"/>
                </a:solidFill>
              </a:defRPr>
            </a:lvl5pPr>
            <a:lvl6pPr indent="-228600" lvl="5" marL="2743200" algn="l">
              <a:spcBef>
                <a:spcPts val="827"/>
              </a:spcBef>
              <a:spcAft>
                <a:spcPts val="0"/>
              </a:spcAft>
              <a:buSzPts val="1158"/>
              <a:buNone/>
              <a:defRPr sz="1158">
                <a:solidFill>
                  <a:srgbClr val="888888"/>
                </a:solidFill>
              </a:defRPr>
            </a:lvl6pPr>
            <a:lvl7pPr indent="-228600" lvl="6" marL="3200400" algn="l">
              <a:spcBef>
                <a:spcPts val="827"/>
              </a:spcBef>
              <a:spcAft>
                <a:spcPts val="0"/>
              </a:spcAft>
              <a:buSzPts val="1158"/>
              <a:buNone/>
              <a:defRPr sz="1158">
                <a:solidFill>
                  <a:srgbClr val="888888"/>
                </a:solidFill>
              </a:defRPr>
            </a:lvl7pPr>
            <a:lvl8pPr indent="-228600" lvl="7" marL="3657600" algn="l">
              <a:spcBef>
                <a:spcPts val="827"/>
              </a:spcBef>
              <a:spcAft>
                <a:spcPts val="0"/>
              </a:spcAft>
              <a:buSzPts val="1158"/>
              <a:buNone/>
              <a:defRPr sz="1158">
                <a:solidFill>
                  <a:srgbClr val="888888"/>
                </a:solidFill>
              </a:defRPr>
            </a:lvl8pPr>
            <a:lvl9pPr indent="-228600" lvl="8" marL="4114800" algn="l">
              <a:spcBef>
                <a:spcPts val="827"/>
              </a:spcBef>
              <a:spcAft>
                <a:spcPts val="0"/>
              </a:spcAft>
              <a:buSzPts val="1158"/>
              <a:buNone/>
              <a:defRPr sz="1158">
                <a:solidFill>
                  <a:srgbClr val="888888"/>
                </a:solidFill>
              </a:defRPr>
            </a:lvl9pPr>
          </a:lstStyle>
          <a:p/>
        </p:txBody>
      </p:sp>
      <p:sp>
        <p:nvSpPr>
          <p:cNvPr id="132" name="Google Shape;132;p59"/>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59"/>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59"/>
          <p:cNvSpPr/>
          <p:nvPr/>
        </p:nvSpPr>
        <p:spPr>
          <a:xfrm flipH="1" rot="10800000">
            <a:off x="-3463" y="2627881"/>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59"/>
          <p:cNvSpPr txBox="1"/>
          <p:nvPr>
            <p:ph idx="12" type="sldNum"/>
          </p:nvPr>
        </p:nvSpPr>
        <p:spPr>
          <a:xfrm>
            <a:off x="439715" y="2682423"/>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
        <p:nvSpPr>
          <p:cNvPr id="136" name="Google Shape;136;p59"/>
          <p:cNvSpPr txBox="1"/>
          <p:nvPr/>
        </p:nvSpPr>
        <p:spPr>
          <a:xfrm>
            <a:off x="2040311" y="535804"/>
            <a:ext cx="504031" cy="483523"/>
          </a:xfrm>
          <a:prstGeom prst="rect">
            <a:avLst/>
          </a:prstGeom>
          <a:noFill/>
          <a:ln>
            <a:noFill/>
          </a:ln>
        </p:spPr>
        <p:txBody>
          <a:bodyPr anchorCtr="0" anchor="ctr" bIns="37800" lIns="75600" spcFirstLastPara="1" rIns="75600" wrap="square" tIns="37800">
            <a:noAutofit/>
          </a:bodyPr>
          <a:lstStyle/>
          <a:p>
            <a:pPr indent="0" lvl="0" marL="0" marR="0" rtl="0" algn="l">
              <a:spcBef>
                <a:spcPts val="0"/>
              </a:spcBef>
              <a:spcAft>
                <a:spcPts val="0"/>
              </a:spcAft>
              <a:buNone/>
            </a:pPr>
            <a:r>
              <a:rPr b="0" i="0" lang="en-US" sz="6614" u="none" cap="none" strike="noStrike">
                <a:solidFill>
                  <a:schemeClr val="accent1"/>
                </a:solidFill>
                <a:latin typeface="Arial"/>
                <a:ea typeface="Arial"/>
                <a:cs typeface="Arial"/>
                <a:sym typeface="Arial"/>
              </a:rPr>
              <a:t>“</a:t>
            </a:r>
            <a:endParaRPr/>
          </a:p>
        </p:txBody>
      </p:sp>
      <p:sp>
        <p:nvSpPr>
          <p:cNvPr id="137" name="Google Shape;137;p59"/>
          <p:cNvSpPr txBox="1"/>
          <p:nvPr/>
        </p:nvSpPr>
        <p:spPr>
          <a:xfrm>
            <a:off x="9190014" y="2402258"/>
            <a:ext cx="504031" cy="483523"/>
          </a:xfrm>
          <a:prstGeom prst="rect">
            <a:avLst/>
          </a:prstGeom>
          <a:noFill/>
          <a:ln>
            <a:noFill/>
          </a:ln>
        </p:spPr>
        <p:txBody>
          <a:bodyPr anchorCtr="0" anchor="ctr" bIns="37800" lIns="75600" spcFirstLastPara="1" rIns="75600" wrap="square" tIns="37800">
            <a:noAutofit/>
          </a:bodyPr>
          <a:lstStyle/>
          <a:p>
            <a:pPr indent="0" lvl="0" marL="0" marR="0" rtl="0" algn="l">
              <a:spcBef>
                <a:spcPts val="0"/>
              </a:spcBef>
              <a:spcAft>
                <a:spcPts val="0"/>
              </a:spcAft>
              <a:buNone/>
            </a:pPr>
            <a:r>
              <a:rPr b="0" i="0" lang="en-US" sz="6614"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rtão de Nome">
  <p:cSld name="Cartão de Nome">
    <p:spTree>
      <p:nvGrpSpPr>
        <p:cNvPr id="138" name="Shape 138"/>
        <p:cNvGrpSpPr/>
        <p:nvPr/>
      </p:nvGrpSpPr>
      <p:grpSpPr>
        <a:xfrm>
          <a:off x="0" y="0"/>
          <a:ext cx="0" cy="0"/>
          <a:chOff x="0" y="0"/>
          <a:chExt cx="0" cy="0"/>
        </a:xfrm>
      </p:grpSpPr>
      <p:sp>
        <p:nvSpPr>
          <p:cNvPr id="139" name="Google Shape;139;p60"/>
          <p:cNvSpPr txBox="1"/>
          <p:nvPr>
            <p:ph type="title"/>
          </p:nvPr>
        </p:nvSpPr>
        <p:spPr>
          <a:xfrm>
            <a:off x="2140821" y="2016196"/>
            <a:ext cx="7371457" cy="225304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3969"/>
              <a:buFont typeface="Century Gothic"/>
              <a:buNone/>
              <a:defRPr b="0" sz="3968"/>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60"/>
          <p:cNvSpPr txBox="1"/>
          <p:nvPr>
            <p:ph idx="1" type="body"/>
          </p:nvPr>
        </p:nvSpPr>
        <p:spPr>
          <a:xfrm>
            <a:off x="2140821" y="4284416"/>
            <a:ext cx="7371457" cy="603289"/>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1488"/>
              <a:buNone/>
              <a:defRPr>
                <a:solidFill>
                  <a:srgbClr val="595959"/>
                </a:solidFill>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41" name="Google Shape;141;p60"/>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60"/>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60"/>
          <p:cNvSpPr/>
          <p:nvPr/>
        </p:nvSpPr>
        <p:spPr>
          <a:xfrm flipH="1" rot="10800000">
            <a:off x="-3463" y="4061270"/>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60"/>
          <p:cNvSpPr txBox="1"/>
          <p:nvPr>
            <p:ph idx="12" type="sldNum"/>
          </p:nvPr>
        </p:nvSpPr>
        <p:spPr>
          <a:xfrm>
            <a:off x="439715" y="4120275"/>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r o Cartão de Nome">
  <p:cSld name="Citar o Cartão de Nome">
    <p:spTree>
      <p:nvGrpSpPr>
        <p:cNvPr id="145" name="Shape 145"/>
        <p:cNvGrpSpPr/>
        <p:nvPr/>
      </p:nvGrpSpPr>
      <p:grpSpPr>
        <a:xfrm>
          <a:off x="0" y="0"/>
          <a:ext cx="0" cy="0"/>
          <a:chOff x="0" y="0"/>
          <a:chExt cx="0" cy="0"/>
        </a:xfrm>
      </p:grpSpPr>
      <p:sp>
        <p:nvSpPr>
          <p:cNvPr id="146" name="Google Shape;146;p61"/>
          <p:cNvSpPr txBox="1"/>
          <p:nvPr>
            <p:ph type="title"/>
          </p:nvPr>
        </p:nvSpPr>
        <p:spPr>
          <a:xfrm>
            <a:off x="2356403" y="504049"/>
            <a:ext cx="6940290" cy="23942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3969"/>
              <a:buFont typeface="Century Gothic"/>
              <a:buNone/>
              <a:defRPr b="0" sz="3968"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61"/>
          <p:cNvSpPr txBox="1"/>
          <p:nvPr>
            <p:ph idx="1" type="body"/>
          </p:nvPr>
        </p:nvSpPr>
        <p:spPr>
          <a:xfrm>
            <a:off x="2140820" y="3591348"/>
            <a:ext cx="7371457" cy="693067"/>
          </a:xfrm>
          <a:prstGeom prst="rect">
            <a:avLst/>
          </a:prstGeom>
          <a:noFill/>
          <a:ln>
            <a:noFill/>
          </a:ln>
        </p:spPr>
        <p:txBody>
          <a:bodyPr anchorCtr="0" anchor="b" bIns="45700" lIns="91425" spcFirstLastPara="1" rIns="91425" wrap="square" tIns="45700">
            <a:noAutofit/>
          </a:bodyPr>
          <a:lstStyle>
            <a:lvl1pPr indent="-228600" lvl="0" marL="457200" algn="l">
              <a:spcBef>
                <a:spcPts val="827"/>
              </a:spcBef>
              <a:spcAft>
                <a:spcPts val="0"/>
              </a:spcAft>
              <a:buSzPts val="1984"/>
              <a:buFont typeface="Century Gothic"/>
              <a:buNone/>
              <a:defRPr sz="1984">
                <a:solidFill>
                  <a:schemeClr val="accent1"/>
                </a:solidFill>
              </a:defRPr>
            </a:lvl1pPr>
            <a:lvl2pPr indent="-228600" lvl="1" marL="914400" algn="l">
              <a:spcBef>
                <a:spcPts val="827"/>
              </a:spcBef>
              <a:spcAft>
                <a:spcPts val="0"/>
              </a:spcAft>
              <a:buSzPts val="1323"/>
              <a:buFont typeface="Century Gothic"/>
              <a:buNone/>
              <a:defRPr/>
            </a:lvl2pPr>
            <a:lvl3pPr indent="-228600" lvl="2" marL="1371600" algn="l">
              <a:spcBef>
                <a:spcPts val="827"/>
              </a:spcBef>
              <a:spcAft>
                <a:spcPts val="0"/>
              </a:spcAft>
              <a:buSzPts val="1158"/>
              <a:buFont typeface="Century Gothic"/>
              <a:buNone/>
              <a:defRPr/>
            </a:lvl3pPr>
            <a:lvl4pPr indent="-228600" lvl="3" marL="1828800" algn="l">
              <a:spcBef>
                <a:spcPts val="827"/>
              </a:spcBef>
              <a:spcAft>
                <a:spcPts val="0"/>
              </a:spcAft>
              <a:buSzPts val="992"/>
              <a:buFont typeface="Century Gothic"/>
              <a:buNone/>
              <a:defRPr/>
            </a:lvl4pPr>
            <a:lvl5pPr indent="-228600" lvl="4" marL="2286000" algn="l">
              <a:spcBef>
                <a:spcPts val="827"/>
              </a:spcBef>
              <a:spcAft>
                <a:spcPts val="0"/>
              </a:spcAft>
              <a:buSzPts val="992"/>
              <a:buFont typeface="Century Gothic"/>
              <a:buNone/>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48" name="Google Shape;148;p61"/>
          <p:cNvSpPr txBox="1"/>
          <p:nvPr>
            <p:ph idx="2" type="body"/>
          </p:nvPr>
        </p:nvSpPr>
        <p:spPr>
          <a:xfrm>
            <a:off x="2140821" y="4284416"/>
            <a:ext cx="7371457" cy="603289"/>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1488"/>
              <a:buNone/>
              <a:defRPr>
                <a:solidFill>
                  <a:srgbClr val="595959"/>
                </a:solidFill>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49" name="Google Shape;149;p61"/>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61"/>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61"/>
          <p:cNvSpPr/>
          <p:nvPr/>
        </p:nvSpPr>
        <p:spPr>
          <a:xfrm flipH="1" rot="10800000">
            <a:off x="-3463" y="4061270"/>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1"/>
          <p:cNvSpPr txBox="1"/>
          <p:nvPr>
            <p:ph idx="12" type="sldNum"/>
          </p:nvPr>
        </p:nvSpPr>
        <p:spPr>
          <a:xfrm>
            <a:off x="439715" y="4120275"/>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
        <p:nvSpPr>
          <p:cNvPr id="153" name="Google Shape;153;p61"/>
          <p:cNvSpPr txBox="1"/>
          <p:nvPr/>
        </p:nvSpPr>
        <p:spPr>
          <a:xfrm>
            <a:off x="2040311" y="535804"/>
            <a:ext cx="504031" cy="483523"/>
          </a:xfrm>
          <a:prstGeom prst="rect">
            <a:avLst/>
          </a:prstGeom>
          <a:noFill/>
          <a:ln>
            <a:noFill/>
          </a:ln>
        </p:spPr>
        <p:txBody>
          <a:bodyPr anchorCtr="0" anchor="ctr" bIns="37800" lIns="75600" spcFirstLastPara="1" rIns="75600" wrap="square" tIns="37800">
            <a:noAutofit/>
          </a:bodyPr>
          <a:lstStyle/>
          <a:p>
            <a:pPr indent="0" lvl="0" marL="0" marR="0" rtl="0" algn="l">
              <a:spcBef>
                <a:spcPts val="0"/>
              </a:spcBef>
              <a:spcAft>
                <a:spcPts val="0"/>
              </a:spcAft>
              <a:buNone/>
            </a:pPr>
            <a:r>
              <a:rPr b="0" i="0" lang="en-US" sz="6614" u="none" cap="none" strike="noStrike">
                <a:solidFill>
                  <a:schemeClr val="accent1"/>
                </a:solidFill>
                <a:latin typeface="Arial"/>
                <a:ea typeface="Arial"/>
                <a:cs typeface="Arial"/>
                <a:sym typeface="Arial"/>
              </a:rPr>
              <a:t>“</a:t>
            </a:r>
            <a:endParaRPr/>
          </a:p>
        </p:txBody>
      </p:sp>
      <p:sp>
        <p:nvSpPr>
          <p:cNvPr id="154" name="Google Shape;154;p61"/>
          <p:cNvSpPr txBox="1"/>
          <p:nvPr/>
        </p:nvSpPr>
        <p:spPr>
          <a:xfrm>
            <a:off x="9190014" y="2402258"/>
            <a:ext cx="504031" cy="483523"/>
          </a:xfrm>
          <a:prstGeom prst="rect">
            <a:avLst/>
          </a:prstGeom>
          <a:noFill/>
          <a:ln>
            <a:noFill/>
          </a:ln>
        </p:spPr>
        <p:txBody>
          <a:bodyPr anchorCtr="0" anchor="ctr" bIns="37800" lIns="75600" spcFirstLastPara="1" rIns="75600" wrap="square" tIns="37800">
            <a:noAutofit/>
          </a:bodyPr>
          <a:lstStyle/>
          <a:p>
            <a:pPr indent="0" lvl="0" marL="0" marR="0" rtl="0" algn="l">
              <a:spcBef>
                <a:spcPts val="0"/>
              </a:spcBef>
              <a:spcAft>
                <a:spcPts val="0"/>
              </a:spcAft>
              <a:buNone/>
            </a:pPr>
            <a:r>
              <a:rPr b="0" i="0" lang="en-US" sz="6614"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dadeiro ou Falso">
  <p:cSld name="Verdadeiro ou Falso">
    <p:spTree>
      <p:nvGrpSpPr>
        <p:cNvPr id="155" name="Shape 155"/>
        <p:cNvGrpSpPr/>
        <p:nvPr/>
      </p:nvGrpSpPr>
      <p:grpSpPr>
        <a:xfrm>
          <a:off x="0" y="0"/>
          <a:ext cx="0" cy="0"/>
          <a:chOff x="0" y="0"/>
          <a:chExt cx="0" cy="0"/>
        </a:xfrm>
      </p:grpSpPr>
      <p:sp>
        <p:nvSpPr>
          <p:cNvPr id="156" name="Google Shape;156;p62"/>
          <p:cNvSpPr txBox="1"/>
          <p:nvPr>
            <p:ph type="title"/>
          </p:nvPr>
        </p:nvSpPr>
        <p:spPr>
          <a:xfrm>
            <a:off x="2140820" y="518773"/>
            <a:ext cx="7371456" cy="238135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3969"/>
              <a:buFont typeface="Century Gothic"/>
              <a:buNone/>
              <a:defRPr b="0" sz="3968"/>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62"/>
          <p:cNvSpPr txBox="1"/>
          <p:nvPr>
            <p:ph idx="1" type="body"/>
          </p:nvPr>
        </p:nvSpPr>
        <p:spPr>
          <a:xfrm>
            <a:off x="2140820" y="3591348"/>
            <a:ext cx="7371457" cy="693067"/>
          </a:xfrm>
          <a:prstGeom prst="rect">
            <a:avLst/>
          </a:prstGeom>
          <a:noFill/>
          <a:ln>
            <a:noFill/>
          </a:ln>
        </p:spPr>
        <p:txBody>
          <a:bodyPr anchorCtr="0" anchor="b" bIns="45700" lIns="91425" spcFirstLastPara="1" rIns="91425" wrap="square" tIns="45700">
            <a:noAutofit/>
          </a:bodyPr>
          <a:lstStyle>
            <a:lvl1pPr indent="-228600" lvl="0" marL="457200" algn="l">
              <a:spcBef>
                <a:spcPts val="827"/>
              </a:spcBef>
              <a:spcAft>
                <a:spcPts val="0"/>
              </a:spcAft>
              <a:buSzPts val="1984"/>
              <a:buFont typeface="Century Gothic"/>
              <a:buNone/>
              <a:defRPr sz="1984">
                <a:solidFill>
                  <a:schemeClr val="accent1"/>
                </a:solidFill>
              </a:defRPr>
            </a:lvl1pPr>
            <a:lvl2pPr indent="-228600" lvl="1" marL="914400" algn="l">
              <a:spcBef>
                <a:spcPts val="827"/>
              </a:spcBef>
              <a:spcAft>
                <a:spcPts val="0"/>
              </a:spcAft>
              <a:buSzPts val="1323"/>
              <a:buFont typeface="Century Gothic"/>
              <a:buNone/>
              <a:defRPr/>
            </a:lvl2pPr>
            <a:lvl3pPr indent="-228600" lvl="2" marL="1371600" algn="l">
              <a:spcBef>
                <a:spcPts val="827"/>
              </a:spcBef>
              <a:spcAft>
                <a:spcPts val="0"/>
              </a:spcAft>
              <a:buSzPts val="1158"/>
              <a:buFont typeface="Century Gothic"/>
              <a:buNone/>
              <a:defRPr/>
            </a:lvl3pPr>
            <a:lvl4pPr indent="-228600" lvl="3" marL="1828800" algn="l">
              <a:spcBef>
                <a:spcPts val="827"/>
              </a:spcBef>
              <a:spcAft>
                <a:spcPts val="0"/>
              </a:spcAft>
              <a:buSzPts val="992"/>
              <a:buFont typeface="Century Gothic"/>
              <a:buNone/>
              <a:defRPr/>
            </a:lvl4pPr>
            <a:lvl5pPr indent="-228600" lvl="4" marL="2286000" algn="l">
              <a:spcBef>
                <a:spcPts val="827"/>
              </a:spcBef>
              <a:spcAft>
                <a:spcPts val="0"/>
              </a:spcAft>
              <a:buSzPts val="992"/>
              <a:buFont typeface="Century Gothic"/>
              <a:buNone/>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58" name="Google Shape;158;p62"/>
          <p:cNvSpPr txBox="1"/>
          <p:nvPr>
            <p:ph idx="2" type="body"/>
          </p:nvPr>
        </p:nvSpPr>
        <p:spPr>
          <a:xfrm>
            <a:off x="2140821" y="4284416"/>
            <a:ext cx="7371457" cy="603289"/>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1488"/>
              <a:buNone/>
              <a:defRPr>
                <a:solidFill>
                  <a:srgbClr val="595959"/>
                </a:solidFill>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59" name="Google Shape;159;p62"/>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62"/>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62"/>
          <p:cNvSpPr/>
          <p:nvPr/>
        </p:nvSpPr>
        <p:spPr>
          <a:xfrm flipH="1" rot="10800000">
            <a:off x="-3463" y="4061270"/>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62"/>
          <p:cNvSpPr txBox="1"/>
          <p:nvPr>
            <p:ph idx="12" type="sldNum"/>
          </p:nvPr>
        </p:nvSpPr>
        <p:spPr>
          <a:xfrm>
            <a:off x="439715" y="4120275"/>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163" name="Shape 163"/>
        <p:cNvGrpSpPr/>
        <p:nvPr/>
      </p:nvGrpSpPr>
      <p:grpSpPr>
        <a:xfrm>
          <a:off x="0" y="0"/>
          <a:ext cx="0" cy="0"/>
          <a:chOff x="0" y="0"/>
          <a:chExt cx="0" cy="0"/>
        </a:xfrm>
      </p:grpSpPr>
      <p:sp>
        <p:nvSpPr>
          <p:cNvPr id="164" name="Google Shape;164;p63"/>
          <p:cNvSpPr txBox="1"/>
          <p:nvPr>
            <p:ph type="title"/>
          </p:nvPr>
        </p:nvSpPr>
        <p:spPr>
          <a:xfrm>
            <a:off x="2143889" y="516047"/>
            <a:ext cx="7368387" cy="105910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63"/>
          <p:cNvSpPr txBox="1"/>
          <p:nvPr>
            <p:ph idx="1" type="body"/>
          </p:nvPr>
        </p:nvSpPr>
        <p:spPr>
          <a:xfrm rot="5400000">
            <a:off x="4219893" y="-314901"/>
            <a:ext cx="3213312" cy="7371457"/>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66" name="Google Shape;166;p63"/>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7" name="Google Shape;167;p63"/>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8" name="Google Shape;168;p63"/>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63"/>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170" name="Shape 170"/>
        <p:cNvGrpSpPr/>
        <p:nvPr/>
      </p:nvGrpSpPr>
      <p:grpSpPr>
        <a:xfrm>
          <a:off x="0" y="0"/>
          <a:ext cx="0" cy="0"/>
          <a:chOff x="0" y="0"/>
          <a:chExt cx="0" cy="0"/>
        </a:xfrm>
      </p:grpSpPr>
      <p:sp>
        <p:nvSpPr>
          <p:cNvPr id="171" name="Google Shape;171;p64"/>
          <p:cNvSpPr txBox="1"/>
          <p:nvPr>
            <p:ph type="title"/>
          </p:nvPr>
        </p:nvSpPr>
        <p:spPr>
          <a:xfrm rot="5400000">
            <a:off x="6413344" y="1790590"/>
            <a:ext cx="4368934" cy="1825295"/>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64"/>
          <p:cNvSpPr txBox="1"/>
          <p:nvPr>
            <p:ph idx="1" type="body"/>
          </p:nvPr>
        </p:nvSpPr>
        <p:spPr>
          <a:xfrm rot="5400000">
            <a:off x="2634019" y="25572"/>
            <a:ext cx="4368934" cy="5355332"/>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173" name="Google Shape;173;p64"/>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4" name="Google Shape;174;p64"/>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64"/>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4"/>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49" name="Shape 49"/>
        <p:cNvGrpSpPr/>
        <p:nvPr/>
      </p:nvGrpSpPr>
      <p:grpSpPr>
        <a:xfrm>
          <a:off x="0" y="0"/>
          <a:ext cx="0" cy="0"/>
          <a:chOff x="0" y="0"/>
          <a:chExt cx="0" cy="0"/>
        </a:xfrm>
      </p:grpSpPr>
      <p:sp>
        <p:nvSpPr>
          <p:cNvPr id="50" name="Google Shape;50;p48"/>
          <p:cNvSpPr txBox="1"/>
          <p:nvPr>
            <p:ph type="title"/>
          </p:nvPr>
        </p:nvSpPr>
        <p:spPr>
          <a:xfrm>
            <a:off x="539750" y="449263"/>
            <a:ext cx="8639175" cy="628650"/>
          </a:xfrm>
          <a:prstGeom prst="rect">
            <a:avLst/>
          </a:prstGeom>
          <a:noFill/>
          <a:ln>
            <a:noFill/>
          </a:ln>
        </p:spPr>
        <p:txBody>
          <a:bodyPr anchorCtr="0" anchor="ctr" bIns="0" lIns="0" spcFirstLastPara="1" rIns="0" wrap="square" tIns="0">
            <a:noAutofit/>
          </a:bodyPr>
          <a:lstStyle>
            <a:lvl1pPr lvl="0" algn="l">
              <a:lnSpc>
                <a:spcPct val="93000"/>
              </a:lnSpc>
              <a:spcBef>
                <a:spcPts val="0"/>
              </a:spcBef>
              <a:spcAft>
                <a:spcPts val="0"/>
              </a:spcAft>
              <a:buClr>
                <a:srgbClr val="262626"/>
              </a:buClr>
              <a:buSzPts val="1400"/>
              <a:buFont typeface="Century Gothic"/>
              <a:buNone/>
              <a:defRPr/>
            </a:lvl1pPr>
            <a:lvl2pPr lvl="1" algn="l">
              <a:lnSpc>
                <a:spcPct val="93000"/>
              </a:lnSpc>
              <a:spcBef>
                <a:spcPts val="0"/>
              </a:spcBef>
              <a:spcAft>
                <a:spcPts val="0"/>
              </a:spcAft>
              <a:buClr>
                <a:schemeClr val="dk2"/>
              </a:buClr>
              <a:buSzPts val="1400"/>
              <a:buNone/>
              <a:defRPr/>
            </a:lvl2pPr>
            <a:lvl3pPr lvl="2" algn="l">
              <a:lnSpc>
                <a:spcPct val="93000"/>
              </a:lnSpc>
              <a:spcBef>
                <a:spcPts val="0"/>
              </a:spcBef>
              <a:spcAft>
                <a:spcPts val="0"/>
              </a:spcAft>
              <a:buClr>
                <a:schemeClr val="dk2"/>
              </a:buClr>
              <a:buSzPts val="1400"/>
              <a:buNone/>
              <a:defRPr/>
            </a:lvl3pPr>
            <a:lvl4pPr lvl="3" algn="l">
              <a:lnSpc>
                <a:spcPct val="93000"/>
              </a:lnSpc>
              <a:spcBef>
                <a:spcPts val="0"/>
              </a:spcBef>
              <a:spcAft>
                <a:spcPts val="0"/>
              </a:spcAft>
              <a:buClr>
                <a:schemeClr val="dk2"/>
              </a:buClr>
              <a:buSzPts val="1400"/>
              <a:buNone/>
              <a:defRPr/>
            </a:lvl4pPr>
            <a:lvl5pPr lvl="4" algn="l">
              <a:lnSpc>
                <a:spcPct val="93000"/>
              </a:lnSpc>
              <a:spcBef>
                <a:spcPts val="0"/>
              </a:spcBef>
              <a:spcAft>
                <a:spcPts val="0"/>
              </a:spcAft>
              <a:buClr>
                <a:schemeClr val="dk2"/>
              </a:buClr>
              <a:buSzPts val="1400"/>
              <a:buNone/>
              <a:defRPr/>
            </a:lvl5pPr>
            <a:lvl6pPr lvl="5" algn="l">
              <a:lnSpc>
                <a:spcPct val="93000"/>
              </a:lnSpc>
              <a:spcBef>
                <a:spcPts val="0"/>
              </a:spcBef>
              <a:spcAft>
                <a:spcPts val="0"/>
              </a:spcAft>
              <a:buClr>
                <a:schemeClr val="dk2"/>
              </a:buClr>
              <a:buSzPts val="1400"/>
              <a:buNone/>
              <a:defRPr/>
            </a:lvl6pPr>
            <a:lvl7pPr lvl="6" algn="l">
              <a:lnSpc>
                <a:spcPct val="93000"/>
              </a:lnSpc>
              <a:spcBef>
                <a:spcPts val="0"/>
              </a:spcBef>
              <a:spcAft>
                <a:spcPts val="0"/>
              </a:spcAft>
              <a:buClr>
                <a:schemeClr val="dk2"/>
              </a:buClr>
              <a:buSzPts val="1400"/>
              <a:buNone/>
              <a:defRPr/>
            </a:lvl7pPr>
            <a:lvl8pPr lvl="7" algn="l">
              <a:lnSpc>
                <a:spcPct val="93000"/>
              </a:lnSpc>
              <a:spcBef>
                <a:spcPts val="0"/>
              </a:spcBef>
              <a:spcAft>
                <a:spcPts val="0"/>
              </a:spcAft>
              <a:buClr>
                <a:schemeClr val="dk2"/>
              </a:buClr>
              <a:buSzPts val="1400"/>
              <a:buNone/>
              <a:defRPr/>
            </a:lvl8pPr>
            <a:lvl9pPr lvl="8" algn="l">
              <a:lnSpc>
                <a:spcPct val="93000"/>
              </a:lnSpc>
              <a:spcBef>
                <a:spcPts val="0"/>
              </a:spcBef>
              <a:spcAft>
                <a:spcPts val="0"/>
              </a:spcAft>
              <a:buClr>
                <a:schemeClr val="dk2"/>
              </a:buClr>
              <a:buSzPts val="1400"/>
              <a:buNone/>
              <a:defRPr/>
            </a:lvl9pPr>
          </a:lstStyle>
          <a:p/>
        </p:txBody>
      </p:sp>
      <p:sp>
        <p:nvSpPr>
          <p:cNvPr id="51" name="Google Shape;51;p48"/>
          <p:cNvSpPr txBox="1"/>
          <p:nvPr>
            <p:ph idx="10" type="dt"/>
          </p:nvPr>
        </p:nvSpPr>
        <p:spPr>
          <a:xfrm>
            <a:off x="503237" y="5164137"/>
            <a:ext cx="2346325" cy="388937"/>
          </a:xfrm>
          <a:prstGeom prst="rect">
            <a:avLst/>
          </a:prstGeom>
          <a:noFill/>
          <a:ln>
            <a:noFill/>
          </a:ln>
        </p:spPr>
        <p:txBody>
          <a:bodyPr anchorCtr="0" anchor="t" bIns="0" lIns="0" spcFirstLastPara="1" rIns="0" wrap="square" tIns="0">
            <a:noAutofit/>
          </a:bodyPr>
          <a:lstStyle>
            <a:lvl1pPr lvl="0" algn="l">
              <a:lnSpc>
                <a:spcPct val="93000"/>
              </a:lnSpc>
              <a:spcBef>
                <a:spcPts val="0"/>
              </a:spcBef>
              <a:spcAft>
                <a:spcPts val="0"/>
              </a:spcAft>
              <a:buClr>
                <a:srgbClr val="888888"/>
              </a:buClr>
              <a:buSzPts val="1400"/>
              <a:buFont typeface="Century Gothic"/>
              <a:buNone/>
              <a:defRPr/>
            </a:lvl1pPr>
            <a:lvl2pPr lvl="1" algn="l">
              <a:lnSpc>
                <a:spcPct val="93000"/>
              </a:lnSpc>
              <a:spcBef>
                <a:spcPts val="0"/>
              </a:spcBef>
              <a:spcAft>
                <a:spcPts val="0"/>
              </a:spcAft>
              <a:buClr>
                <a:schemeClr val="dk1"/>
              </a:buClr>
              <a:buSzPts val="1400"/>
              <a:buFont typeface="Century Gothic"/>
              <a:buNone/>
              <a:defRPr/>
            </a:lvl2pPr>
            <a:lvl3pPr lvl="2" algn="l">
              <a:lnSpc>
                <a:spcPct val="93000"/>
              </a:lnSpc>
              <a:spcBef>
                <a:spcPts val="0"/>
              </a:spcBef>
              <a:spcAft>
                <a:spcPts val="0"/>
              </a:spcAft>
              <a:buClr>
                <a:schemeClr val="dk1"/>
              </a:buClr>
              <a:buSzPts val="1400"/>
              <a:buFont typeface="Century Gothic"/>
              <a:buNone/>
              <a:defRPr/>
            </a:lvl3pPr>
            <a:lvl4pPr lvl="3" algn="l">
              <a:lnSpc>
                <a:spcPct val="93000"/>
              </a:lnSpc>
              <a:spcBef>
                <a:spcPts val="0"/>
              </a:spcBef>
              <a:spcAft>
                <a:spcPts val="0"/>
              </a:spcAft>
              <a:buClr>
                <a:schemeClr val="dk1"/>
              </a:buClr>
              <a:buSzPts val="1400"/>
              <a:buFont typeface="Century Gothic"/>
              <a:buNone/>
              <a:defRPr/>
            </a:lvl4pPr>
            <a:lvl5pPr lvl="4" algn="l">
              <a:lnSpc>
                <a:spcPct val="93000"/>
              </a:lnSpc>
              <a:spcBef>
                <a:spcPts val="0"/>
              </a:spcBef>
              <a:spcAft>
                <a:spcPts val="0"/>
              </a:spcAft>
              <a:buClr>
                <a:schemeClr val="dk1"/>
              </a:buClr>
              <a:buSzPts val="1400"/>
              <a:buFont typeface="Century Gothic"/>
              <a:buNone/>
              <a:defRPr/>
            </a:lvl5pPr>
            <a:lvl6pPr lvl="5" algn="l">
              <a:lnSpc>
                <a:spcPct val="93000"/>
              </a:lnSpc>
              <a:spcBef>
                <a:spcPts val="0"/>
              </a:spcBef>
              <a:spcAft>
                <a:spcPts val="0"/>
              </a:spcAft>
              <a:buClr>
                <a:schemeClr val="dk1"/>
              </a:buClr>
              <a:buSzPts val="1400"/>
              <a:buFont typeface="Century Gothic"/>
              <a:buNone/>
              <a:defRPr/>
            </a:lvl6pPr>
            <a:lvl7pPr lvl="6" algn="l">
              <a:lnSpc>
                <a:spcPct val="93000"/>
              </a:lnSpc>
              <a:spcBef>
                <a:spcPts val="0"/>
              </a:spcBef>
              <a:spcAft>
                <a:spcPts val="0"/>
              </a:spcAft>
              <a:buClr>
                <a:schemeClr val="dk1"/>
              </a:buClr>
              <a:buSzPts val="1400"/>
              <a:buFont typeface="Century Gothic"/>
              <a:buNone/>
              <a:defRPr/>
            </a:lvl7pPr>
            <a:lvl8pPr lvl="7" algn="l">
              <a:lnSpc>
                <a:spcPct val="93000"/>
              </a:lnSpc>
              <a:spcBef>
                <a:spcPts val="0"/>
              </a:spcBef>
              <a:spcAft>
                <a:spcPts val="0"/>
              </a:spcAft>
              <a:buClr>
                <a:schemeClr val="dk1"/>
              </a:buClr>
              <a:buSzPts val="1400"/>
              <a:buFont typeface="Century Gothic"/>
              <a:buNone/>
              <a:defRPr/>
            </a:lvl8pPr>
            <a:lvl9pPr lvl="8" algn="l">
              <a:lnSpc>
                <a:spcPct val="93000"/>
              </a:lnSpc>
              <a:spcBef>
                <a:spcPts val="0"/>
              </a:spcBef>
              <a:spcAft>
                <a:spcPts val="0"/>
              </a:spcAft>
              <a:buClr>
                <a:schemeClr val="dk1"/>
              </a:buClr>
              <a:buSzPts val="1400"/>
              <a:buFont typeface="Century Gothic"/>
              <a:buNone/>
              <a:defRPr/>
            </a:lvl9pPr>
          </a:lstStyle>
          <a:p/>
        </p:txBody>
      </p:sp>
      <p:sp>
        <p:nvSpPr>
          <p:cNvPr id="52" name="Google Shape;52;p48"/>
          <p:cNvSpPr txBox="1"/>
          <p:nvPr>
            <p:ph idx="11" type="ftr"/>
          </p:nvPr>
        </p:nvSpPr>
        <p:spPr>
          <a:xfrm>
            <a:off x="3448050" y="5164137"/>
            <a:ext cx="3194050" cy="388937"/>
          </a:xfrm>
          <a:prstGeom prst="rect">
            <a:avLst/>
          </a:prstGeom>
          <a:noFill/>
          <a:ln>
            <a:noFill/>
          </a:ln>
        </p:spPr>
        <p:txBody>
          <a:bodyPr anchorCtr="0" anchor="t" bIns="0" lIns="0" spcFirstLastPara="1" rIns="0" wrap="square" tIns="0">
            <a:noAutofit/>
          </a:bodyPr>
          <a:lstStyle>
            <a:lvl1pPr lvl="0" algn="l">
              <a:lnSpc>
                <a:spcPct val="93000"/>
              </a:lnSpc>
              <a:spcBef>
                <a:spcPts val="0"/>
              </a:spcBef>
              <a:spcAft>
                <a:spcPts val="0"/>
              </a:spcAft>
              <a:buClr>
                <a:srgbClr val="888888"/>
              </a:buClr>
              <a:buSzPts val="1400"/>
              <a:buFont typeface="Century Gothic"/>
              <a:buNone/>
              <a:defRPr/>
            </a:lvl1pPr>
            <a:lvl2pPr lvl="1" algn="l">
              <a:lnSpc>
                <a:spcPct val="93000"/>
              </a:lnSpc>
              <a:spcBef>
                <a:spcPts val="0"/>
              </a:spcBef>
              <a:spcAft>
                <a:spcPts val="0"/>
              </a:spcAft>
              <a:buClr>
                <a:schemeClr val="dk1"/>
              </a:buClr>
              <a:buSzPts val="1400"/>
              <a:buFont typeface="Century Gothic"/>
              <a:buNone/>
              <a:defRPr/>
            </a:lvl2pPr>
            <a:lvl3pPr lvl="2" algn="l">
              <a:lnSpc>
                <a:spcPct val="93000"/>
              </a:lnSpc>
              <a:spcBef>
                <a:spcPts val="0"/>
              </a:spcBef>
              <a:spcAft>
                <a:spcPts val="0"/>
              </a:spcAft>
              <a:buClr>
                <a:schemeClr val="dk1"/>
              </a:buClr>
              <a:buSzPts val="1400"/>
              <a:buFont typeface="Century Gothic"/>
              <a:buNone/>
              <a:defRPr/>
            </a:lvl3pPr>
            <a:lvl4pPr lvl="3" algn="l">
              <a:lnSpc>
                <a:spcPct val="93000"/>
              </a:lnSpc>
              <a:spcBef>
                <a:spcPts val="0"/>
              </a:spcBef>
              <a:spcAft>
                <a:spcPts val="0"/>
              </a:spcAft>
              <a:buClr>
                <a:schemeClr val="dk1"/>
              </a:buClr>
              <a:buSzPts val="1400"/>
              <a:buFont typeface="Century Gothic"/>
              <a:buNone/>
              <a:defRPr/>
            </a:lvl4pPr>
            <a:lvl5pPr lvl="4" algn="l">
              <a:lnSpc>
                <a:spcPct val="93000"/>
              </a:lnSpc>
              <a:spcBef>
                <a:spcPts val="0"/>
              </a:spcBef>
              <a:spcAft>
                <a:spcPts val="0"/>
              </a:spcAft>
              <a:buClr>
                <a:schemeClr val="dk1"/>
              </a:buClr>
              <a:buSzPts val="1400"/>
              <a:buFont typeface="Century Gothic"/>
              <a:buNone/>
              <a:defRPr/>
            </a:lvl5pPr>
            <a:lvl6pPr lvl="5" algn="l">
              <a:lnSpc>
                <a:spcPct val="93000"/>
              </a:lnSpc>
              <a:spcBef>
                <a:spcPts val="0"/>
              </a:spcBef>
              <a:spcAft>
                <a:spcPts val="0"/>
              </a:spcAft>
              <a:buClr>
                <a:schemeClr val="dk1"/>
              </a:buClr>
              <a:buSzPts val="1400"/>
              <a:buFont typeface="Century Gothic"/>
              <a:buNone/>
              <a:defRPr/>
            </a:lvl6pPr>
            <a:lvl7pPr lvl="6" algn="l">
              <a:lnSpc>
                <a:spcPct val="93000"/>
              </a:lnSpc>
              <a:spcBef>
                <a:spcPts val="0"/>
              </a:spcBef>
              <a:spcAft>
                <a:spcPts val="0"/>
              </a:spcAft>
              <a:buClr>
                <a:schemeClr val="dk1"/>
              </a:buClr>
              <a:buSzPts val="1400"/>
              <a:buFont typeface="Century Gothic"/>
              <a:buNone/>
              <a:defRPr/>
            </a:lvl7pPr>
            <a:lvl8pPr lvl="7" algn="l">
              <a:lnSpc>
                <a:spcPct val="93000"/>
              </a:lnSpc>
              <a:spcBef>
                <a:spcPts val="0"/>
              </a:spcBef>
              <a:spcAft>
                <a:spcPts val="0"/>
              </a:spcAft>
              <a:buClr>
                <a:schemeClr val="dk1"/>
              </a:buClr>
              <a:buSzPts val="1400"/>
              <a:buFont typeface="Century Gothic"/>
              <a:buNone/>
              <a:defRPr/>
            </a:lvl8pPr>
            <a:lvl9pPr lvl="8" algn="l">
              <a:lnSpc>
                <a:spcPct val="93000"/>
              </a:lnSpc>
              <a:spcBef>
                <a:spcPts val="0"/>
              </a:spcBef>
              <a:spcAft>
                <a:spcPts val="0"/>
              </a:spcAft>
              <a:buClr>
                <a:schemeClr val="dk1"/>
              </a:buClr>
              <a:buSzPts val="1400"/>
              <a:buFont typeface="Century Gothic"/>
              <a:buNone/>
              <a:defRPr/>
            </a:lvl9pPr>
          </a:lstStyle>
          <a:p/>
        </p:txBody>
      </p:sp>
      <p:sp>
        <p:nvSpPr>
          <p:cNvPr id="53" name="Google Shape;53;p48"/>
          <p:cNvSpPr txBox="1"/>
          <p:nvPr>
            <p:ph idx="12" type="sldNum"/>
          </p:nvPr>
        </p:nvSpPr>
        <p:spPr>
          <a:xfrm>
            <a:off x="7226300" y="5164137"/>
            <a:ext cx="2346325" cy="388937"/>
          </a:xfrm>
          <a:prstGeom prst="rect">
            <a:avLst/>
          </a:prstGeom>
          <a:noFill/>
          <a:ln>
            <a:noFill/>
          </a:ln>
        </p:spPr>
        <p:txBody>
          <a:bodyPr anchorCtr="0" anchor="t" bIns="0" lIns="0" spcFirstLastPara="1" rIns="0" wrap="square" tIns="0">
            <a:noAutofit/>
          </a:bodyPr>
          <a:lstStyle>
            <a:lvl1pPr indent="0" lvl="0"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1pPr>
            <a:lvl2pPr indent="0" lvl="1"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2pPr>
            <a:lvl3pPr indent="0" lvl="2"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3pPr>
            <a:lvl4pPr indent="0" lvl="3"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4pPr>
            <a:lvl5pPr indent="0" lvl="4"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5pPr>
            <a:lvl6pPr indent="0" lvl="5"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6pPr>
            <a:lvl7pPr indent="0" lvl="6"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7pPr>
            <a:lvl8pPr indent="0" lvl="7"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8pPr>
            <a:lvl9pPr indent="0" lvl="8"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54" name="Shape 54"/>
        <p:cNvGrpSpPr/>
        <p:nvPr/>
      </p:nvGrpSpPr>
      <p:grpSpPr>
        <a:xfrm>
          <a:off x="0" y="0"/>
          <a:ext cx="0" cy="0"/>
          <a:chOff x="0" y="0"/>
          <a:chExt cx="0" cy="0"/>
        </a:xfrm>
      </p:grpSpPr>
      <p:sp>
        <p:nvSpPr>
          <p:cNvPr id="55" name="Google Shape;55;p49"/>
          <p:cNvSpPr txBox="1"/>
          <p:nvPr>
            <p:ph type="title"/>
          </p:nvPr>
        </p:nvSpPr>
        <p:spPr>
          <a:xfrm>
            <a:off x="2143889" y="516047"/>
            <a:ext cx="7368387" cy="105910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9"/>
          <p:cNvSpPr txBox="1"/>
          <p:nvPr>
            <p:ph idx="1" type="body"/>
          </p:nvPr>
        </p:nvSpPr>
        <p:spPr>
          <a:xfrm>
            <a:off x="2140820" y="1764171"/>
            <a:ext cx="3566802" cy="3123534"/>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57" name="Google Shape;57;p49"/>
          <p:cNvSpPr txBox="1"/>
          <p:nvPr>
            <p:ph idx="2" type="body"/>
          </p:nvPr>
        </p:nvSpPr>
        <p:spPr>
          <a:xfrm>
            <a:off x="5945474" y="1758070"/>
            <a:ext cx="3566802" cy="3123534"/>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58" name="Google Shape;58;p49"/>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9"/>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9"/>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49"/>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2 partes de conteúdo e texto" type="twoObjAndTx">
  <p:cSld name="TWO_OBJECTS_AND_TEXT">
    <p:spTree>
      <p:nvGrpSpPr>
        <p:cNvPr id="62" name="Shape 62"/>
        <p:cNvGrpSpPr/>
        <p:nvPr/>
      </p:nvGrpSpPr>
      <p:grpSpPr>
        <a:xfrm>
          <a:off x="0" y="0"/>
          <a:ext cx="0" cy="0"/>
          <a:chOff x="0" y="0"/>
          <a:chExt cx="0" cy="0"/>
        </a:xfrm>
      </p:grpSpPr>
      <p:sp>
        <p:nvSpPr>
          <p:cNvPr id="63" name="Google Shape;63;p50"/>
          <p:cNvSpPr txBox="1"/>
          <p:nvPr>
            <p:ph type="title"/>
          </p:nvPr>
        </p:nvSpPr>
        <p:spPr>
          <a:xfrm>
            <a:off x="539750" y="449263"/>
            <a:ext cx="8639175" cy="628650"/>
          </a:xfrm>
          <a:prstGeom prst="rect">
            <a:avLst/>
          </a:prstGeom>
          <a:noFill/>
          <a:ln>
            <a:noFill/>
          </a:ln>
        </p:spPr>
        <p:txBody>
          <a:bodyPr anchorCtr="0" anchor="ctr" bIns="0" lIns="0" spcFirstLastPara="1" rIns="0" wrap="square" tIns="0">
            <a:noAutofit/>
          </a:bodyPr>
          <a:lstStyle>
            <a:lvl1pPr lvl="0" algn="l">
              <a:lnSpc>
                <a:spcPct val="93000"/>
              </a:lnSpc>
              <a:spcBef>
                <a:spcPts val="0"/>
              </a:spcBef>
              <a:spcAft>
                <a:spcPts val="0"/>
              </a:spcAft>
              <a:buClr>
                <a:srgbClr val="262626"/>
              </a:buClr>
              <a:buSzPts val="1400"/>
              <a:buFont typeface="Century Gothic"/>
              <a:buNone/>
              <a:defRPr/>
            </a:lvl1pPr>
            <a:lvl2pPr lvl="1" algn="l">
              <a:lnSpc>
                <a:spcPct val="93000"/>
              </a:lnSpc>
              <a:spcBef>
                <a:spcPts val="0"/>
              </a:spcBef>
              <a:spcAft>
                <a:spcPts val="0"/>
              </a:spcAft>
              <a:buClr>
                <a:schemeClr val="dk2"/>
              </a:buClr>
              <a:buSzPts val="1400"/>
              <a:buNone/>
              <a:defRPr/>
            </a:lvl2pPr>
            <a:lvl3pPr lvl="2" algn="l">
              <a:lnSpc>
                <a:spcPct val="93000"/>
              </a:lnSpc>
              <a:spcBef>
                <a:spcPts val="0"/>
              </a:spcBef>
              <a:spcAft>
                <a:spcPts val="0"/>
              </a:spcAft>
              <a:buClr>
                <a:schemeClr val="dk2"/>
              </a:buClr>
              <a:buSzPts val="1400"/>
              <a:buNone/>
              <a:defRPr/>
            </a:lvl3pPr>
            <a:lvl4pPr lvl="3" algn="l">
              <a:lnSpc>
                <a:spcPct val="93000"/>
              </a:lnSpc>
              <a:spcBef>
                <a:spcPts val="0"/>
              </a:spcBef>
              <a:spcAft>
                <a:spcPts val="0"/>
              </a:spcAft>
              <a:buClr>
                <a:schemeClr val="dk2"/>
              </a:buClr>
              <a:buSzPts val="1400"/>
              <a:buNone/>
              <a:defRPr/>
            </a:lvl4pPr>
            <a:lvl5pPr lvl="4" algn="l">
              <a:lnSpc>
                <a:spcPct val="93000"/>
              </a:lnSpc>
              <a:spcBef>
                <a:spcPts val="0"/>
              </a:spcBef>
              <a:spcAft>
                <a:spcPts val="0"/>
              </a:spcAft>
              <a:buClr>
                <a:schemeClr val="dk2"/>
              </a:buClr>
              <a:buSzPts val="1400"/>
              <a:buNone/>
              <a:defRPr/>
            </a:lvl5pPr>
            <a:lvl6pPr lvl="5" algn="l">
              <a:lnSpc>
                <a:spcPct val="93000"/>
              </a:lnSpc>
              <a:spcBef>
                <a:spcPts val="0"/>
              </a:spcBef>
              <a:spcAft>
                <a:spcPts val="0"/>
              </a:spcAft>
              <a:buClr>
                <a:schemeClr val="dk2"/>
              </a:buClr>
              <a:buSzPts val="1400"/>
              <a:buNone/>
              <a:defRPr/>
            </a:lvl6pPr>
            <a:lvl7pPr lvl="6" algn="l">
              <a:lnSpc>
                <a:spcPct val="93000"/>
              </a:lnSpc>
              <a:spcBef>
                <a:spcPts val="0"/>
              </a:spcBef>
              <a:spcAft>
                <a:spcPts val="0"/>
              </a:spcAft>
              <a:buClr>
                <a:schemeClr val="dk2"/>
              </a:buClr>
              <a:buSzPts val="1400"/>
              <a:buNone/>
              <a:defRPr/>
            </a:lvl7pPr>
            <a:lvl8pPr lvl="7" algn="l">
              <a:lnSpc>
                <a:spcPct val="93000"/>
              </a:lnSpc>
              <a:spcBef>
                <a:spcPts val="0"/>
              </a:spcBef>
              <a:spcAft>
                <a:spcPts val="0"/>
              </a:spcAft>
              <a:buClr>
                <a:schemeClr val="dk2"/>
              </a:buClr>
              <a:buSzPts val="1400"/>
              <a:buNone/>
              <a:defRPr/>
            </a:lvl8pPr>
            <a:lvl9pPr lvl="8" algn="l">
              <a:lnSpc>
                <a:spcPct val="93000"/>
              </a:lnSpc>
              <a:spcBef>
                <a:spcPts val="0"/>
              </a:spcBef>
              <a:spcAft>
                <a:spcPts val="0"/>
              </a:spcAft>
              <a:buClr>
                <a:schemeClr val="dk2"/>
              </a:buClr>
              <a:buSzPts val="1400"/>
              <a:buNone/>
              <a:defRPr/>
            </a:lvl9pPr>
          </a:lstStyle>
          <a:p/>
        </p:txBody>
      </p:sp>
      <p:sp>
        <p:nvSpPr>
          <p:cNvPr id="64" name="Google Shape;64;p50"/>
          <p:cNvSpPr txBox="1"/>
          <p:nvPr>
            <p:ph idx="1" type="body"/>
          </p:nvPr>
        </p:nvSpPr>
        <p:spPr>
          <a:xfrm>
            <a:off x="539750" y="1349375"/>
            <a:ext cx="4422775" cy="1722438"/>
          </a:xfrm>
          <a:prstGeom prst="rect">
            <a:avLst/>
          </a:prstGeom>
          <a:noFill/>
          <a:ln>
            <a:noFill/>
          </a:ln>
        </p:spPr>
        <p:txBody>
          <a:bodyPr anchorCtr="0" anchor="t" bIns="0" lIns="0" spcFirstLastPara="1" rIns="0" wrap="square" tIns="17775">
            <a:noAutofit/>
          </a:bodyPr>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063"/>
              </a:spcBef>
              <a:spcAft>
                <a:spcPts val="0"/>
              </a:spcAft>
              <a:buSzPts val="1400"/>
              <a:buNone/>
              <a:defRPr/>
            </a:lvl2pPr>
            <a:lvl3pPr indent="-228600" lvl="2" marL="1371600" algn="l">
              <a:lnSpc>
                <a:spcPct val="93000"/>
              </a:lnSpc>
              <a:spcBef>
                <a:spcPts val="850"/>
              </a:spcBef>
              <a:spcAft>
                <a:spcPts val="0"/>
              </a:spcAft>
              <a:buSzPts val="1400"/>
              <a:buNone/>
              <a:defRPr/>
            </a:lvl3pPr>
            <a:lvl4pPr indent="-228600" lvl="3" marL="1828800" algn="l">
              <a:lnSpc>
                <a:spcPct val="93000"/>
              </a:lnSpc>
              <a:spcBef>
                <a:spcPts val="638"/>
              </a:spcBef>
              <a:spcAft>
                <a:spcPts val="0"/>
              </a:spcAft>
              <a:buSzPts val="1400"/>
              <a:buNone/>
              <a:defRPr/>
            </a:lvl4pPr>
            <a:lvl5pPr indent="-228600" lvl="4" marL="2286000" algn="l">
              <a:lnSpc>
                <a:spcPct val="93000"/>
              </a:lnSpc>
              <a:spcBef>
                <a:spcPts val="42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5" name="Google Shape;65;p50"/>
          <p:cNvSpPr txBox="1"/>
          <p:nvPr>
            <p:ph idx="2" type="body"/>
          </p:nvPr>
        </p:nvSpPr>
        <p:spPr>
          <a:xfrm>
            <a:off x="539750" y="3224213"/>
            <a:ext cx="4422775" cy="1724025"/>
          </a:xfrm>
          <a:prstGeom prst="rect">
            <a:avLst/>
          </a:prstGeom>
          <a:noFill/>
          <a:ln>
            <a:noFill/>
          </a:ln>
        </p:spPr>
        <p:txBody>
          <a:bodyPr anchorCtr="0" anchor="t" bIns="0" lIns="0" spcFirstLastPara="1" rIns="0" wrap="square" tIns="17775">
            <a:noAutofit/>
          </a:bodyPr>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063"/>
              </a:spcBef>
              <a:spcAft>
                <a:spcPts val="0"/>
              </a:spcAft>
              <a:buSzPts val="1400"/>
              <a:buNone/>
              <a:defRPr/>
            </a:lvl2pPr>
            <a:lvl3pPr indent="-228600" lvl="2" marL="1371600" algn="l">
              <a:lnSpc>
                <a:spcPct val="93000"/>
              </a:lnSpc>
              <a:spcBef>
                <a:spcPts val="850"/>
              </a:spcBef>
              <a:spcAft>
                <a:spcPts val="0"/>
              </a:spcAft>
              <a:buSzPts val="1400"/>
              <a:buNone/>
              <a:defRPr/>
            </a:lvl3pPr>
            <a:lvl4pPr indent="-228600" lvl="3" marL="1828800" algn="l">
              <a:lnSpc>
                <a:spcPct val="93000"/>
              </a:lnSpc>
              <a:spcBef>
                <a:spcPts val="638"/>
              </a:spcBef>
              <a:spcAft>
                <a:spcPts val="0"/>
              </a:spcAft>
              <a:buSzPts val="1400"/>
              <a:buNone/>
              <a:defRPr/>
            </a:lvl4pPr>
            <a:lvl5pPr indent="-228600" lvl="4" marL="2286000" algn="l">
              <a:lnSpc>
                <a:spcPct val="93000"/>
              </a:lnSpc>
              <a:spcBef>
                <a:spcPts val="42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6" name="Google Shape;66;p50"/>
          <p:cNvSpPr txBox="1"/>
          <p:nvPr>
            <p:ph idx="3" type="body"/>
          </p:nvPr>
        </p:nvSpPr>
        <p:spPr>
          <a:xfrm>
            <a:off x="5114925" y="1349375"/>
            <a:ext cx="4422775" cy="3598863"/>
          </a:xfrm>
          <a:prstGeom prst="rect">
            <a:avLst/>
          </a:prstGeom>
          <a:noFill/>
          <a:ln>
            <a:noFill/>
          </a:ln>
        </p:spPr>
        <p:txBody>
          <a:bodyPr anchorCtr="0" anchor="t" bIns="0" lIns="0" spcFirstLastPara="1" rIns="0" wrap="square" tIns="17775">
            <a:noAutofit/>
          </a:bodyPr>
          <a:lstStyle>
            <a:lvl1pPr indent="-228600" lvl="0" marL="457200" algn="l">
              <a:lnSpc>
                <a:spcPct val="93000"/>
              </a:lnSpc>
              <a:spcBef>
                <a:spcPts val="0"/>
              </a:spcBef>
              <a:spcAft>
                <a:spcPts val="0"/>
              </a:spcAft>
              <a:buSzPts val="1400"/>
              <a:buNone/>
              <a:defRPr/>
            </a:lvl1pPr>
            <a:lvl2pPr indent="-228600" lvl="1" marL="914400" algn="l">
              <a:lnSpc>
                <a:spcPct val="93000"/>
              </a:lnSpc>
              <a:spcBef>
                <a:spcPts val="1063"/>
              </a:spcBef>
              <a:spcAft>
                <a:spcPts val="0"/>
              </a:spcAft>
              <a:buSzPts val="1400"/>
              <a:buNone/>
              <a:defRPr/>
            </a:lvl2pPr>
            <a:lvl3pPr indent="-228600" lvl="2" marL="1371600" algn="l">
              <a:lnSpc>
                <a:spcPct val="93000"/>
              </a:lnSpc>
              <a:spcBef>
                <a:spcPts val="850"/>
              </a:spcBef>
              <a:spcAft>
                <a:spcPts val="0"/>
              </a:spcAft>
              <a:buSzPts val="1400"/>
              <a:buNone/>
              <a:defRPr/>
            </a:lvl3pPr>
            <a:lvl4pPr indent="-228600" lvl="3" marL="1828800" algn="l">
              <a:lnSpc>
                <a:spcPct val="93000"/>
              </a:lnSpc>
              <a:spcBef>
                <a:spcPts val="638"/>
              </a:spcBef>
              <a:spcAft>
                <a:spcPts val="0"/>
              </a:spcAft>
              <a:buSzPts val="1400"/>
              <a:buNone/>
              <a:defRPr/>
            </a:lvl4pPr>
            <a:lvl5pPr indent="-228600" lvl="4" marL="2286000" algn="l">
              <a:lnSpc>
                <a:spcPct val="93000"/>
              </a:lnSpc>
              <a:spcBef>
                <a:spcPts val="425"/>
              </a:spcBef>
              <a:spcAft>
                <a:spcPts val="0"/>
              </a:spcAft>
              <a:buSzPts val="14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 name="Google Shape;67;p50"/>
          <p:cNvSpPr txBox="1"/>
          <p:nvPr>
            <p:ph idx="10" type="dt"/>
          </p:nvPr>
        </p:nvSpPr>
        <p:spPr>
          <a:xfrm>
            <a:off x="503237" y="5164137"/>
            <a:ext cx="2346325" cy="388937"/>
          </a:xfrm>
          <a:prstGeom prst="rect">
            <a:avLst/>
          </a:prstGeom>
          <a:noFill/>
          <a:ln>
            <a:noFill/>
          </a:ln>
        </p:spPr>
        <p:txBody>
          <a:bodyPr anchorCtr="0" anchor="t" bIns="0" lIns="0" spcFirstLastPara="1" rIns="0" wrap="square" tIns="0">
            <a:noAutofit/>
          </a:bodyPr>
          <a:lstStyle>
            <a:lvl1pPr lvl="0" algn="l">
              <a:lnSpc>
                <a:spcPct val="93000"/>
              </a:lnSpc>
              <a:spcBef>
                <a:spcPts val="0"/>
              </a:spcBef>
              <a:spcAft>
                <a:spcPts val="0"/>
              </a:spcAft>
              <a:buClr>
                <a:srgbClr val="888888"/>
              </a:buClr>
              <a:buSzPts val="1400"/>
              <a:buFont typeface="Century Gothic"/>
              <a:buNone/>
              <a:defRPr/>
            </a:lvl1pPr>
            <a:lvl2pPr lvl="1" algn="l">
              <a:lnSpc>
                <a:spcPct val="93000"/>
              </a:lnSpc>
              <a:spcBef>
                <a:spcPts val="0"/>
              </a:spcBef>
              <a:spcAft>
                <a:spcPts val="0"/>
              </a:spcAft>
              <a:buClr>
                <a:schemeClr val="dk1"/>
              </a:buClr>
              <a:buSzPts val="1400"/>
              <a:buFont typeface="Century Gothic"/>
              <a:buNone/>
              <a:defRPr/>
            </a:lvl2pPr>
            <a:lvl3pPr lvl="2" algn="l">
              <a:lnSpc>
                <a:spcPct val="93000"/>
              </a:lnSpc>
              <a:spcBef>
                <a:spcPts val="0"/>
              </a:spcBef>
              <a:spcAft>
                <a:spcPts val="0"/>
              </a:spcAft>
              <a:buClr>
                <a:schemeClr val="dk1"/>
              </a:buClr>
              <a:buSzPts val="1400"/>
              <a:buFont typeface="Century Gothic"/>
              <a:buNone/>
              <a:defRPr/>
            </a:lvl3pPr>
            <a:lvl4pPr lvl="3" algn="l">
              <a:lnSpc>
                <a:spcPct val="93000"/>
              </a:lnSpc>
              <a:spcBef>
                <a:spcPts val="0"/>
              </a:spcBef>
              <a:spcAft>
                <a:spcPts val="0"/>
              </a:spcAft>
              <a:buClr>
                <a:schemeClr val="dk1"/>
              </a:buClr>
              <a:buSzPts val="1400"/>
              <a:buFont typeface="Century Gothic"/>
              <a:buNone/>
              <a:defRPr/>
            </a:lvl4pPr>
            <a:lvl5pPr lvl="4" algn="l">
              <a:lnSpc>
                <a:spcPct val="93000"/>
              </a:lnSpc>
              <a:spcBef>
                <a:spcPts val="0"/>
              </a:spcBef>
              <a:spcAft>
                <a:spcPts val="0"/>
              </a:spcAft>
              <a:buClr>
                <a:schemeClr val="dk1"/>
              </a:buClr>
              <a:buSzPts val="1400"/>
              <a:buFont typeface="Century Gothic"/>
              <a:buNone/>
              <a:defRPr/>
            </a:lvl5pPr>
            <a:lvl6pPr lvl="5" algn="l">
              <a:lnSpc>
                <a:spcPct val="93000"/>
              </a:lnSpc>
              <a:spcBef>
                <a:spcPts val="0"/>
              </a:spcBef>
              <a:spcAft>
                <a:spcPts val="0"/>
              </a:spcAft>
              <a:buClr>
                <a:schemeClr val="dk1"/>
              </a:buClr>
              <a:buSzPts val="1400"/>
              <a:buFont typeface="Century Gothic"/>
              <a:buNone/>
              <a:defRPr/>
            </a:lvl6pPr>
            <a:lvl7pPr lvl="6" algn="l">
              <a:lnSpc>
                <a:spcPct val="93000"/>
              </a:lnSpc>
              <a:spcBef>
                <a:spcPts val="0"/>
              </a:spcBef>
              <a:spcAft>
                <a:spcPts val="0"/>
              </a:spcAft>
              <a:buClr>
                <a:schemeClr val="dk1"/>
              </a:buClr>
              <a:buSzPts val="1400"/>
              <a:buFont typeface="Century Gothic"/>
              <a:buNone/>
              <a:defRPr/>
            </a:lvl7pPr>
            <a:lvl8pPr lvl="7" algn="l">
              <a:lnSpc>
                <a:spcPct val="93000"/>
              </a:lnSpc>
              <a:spcBef>
                <a:spcPts val="0"/>
              </a:spcBef>
              <a:spcAft>
                <a:spcPts val="0"/>
              </a:spcAft>
              <a:buClr>
                <a:schemeClr val="dk1"/>
              </a:buClr>
              <a:buSzPts val="1400"/>
              <a:buFont typeface="Century Gothic"/>
              <a:buNone/>
              <a:defRPr/>
            </a:lvl8pPr>
            <a:lvl9pPr lvl="8" algn="l">
              <a:lnSpc>
                <a:spcPct val="93000"/>
              </a:lnSpc>
              <a:spcBef>
                <a:spcPts val="0"/>
              </a:spcBef>
              <a:spcAft>
                <a:spcPts val="0"/>
              </a:spcAft>
              <a:buClr>
                <a:schemeClr val="dk1"/>
              </a:buClr>
              <a:buSzPts val="1400"/>
              <a:buFont typeface="Century Gothic"/>
              <a:buNone/>
              <a:defRPr/>
            </a:lvl9pPr>
          </a:lstStyle>
          <a:p/>
        </p:txBody>
      </p:sp>
      <p:sp>
        <p:nvSpPr>
          <p:cNvPr id="68" name="Google Shape;68;p50"/>
          <p:cNvSpPr txBox="1"/>
          <p:nvPr>
            <p:ph idx="11" type="ftr"/>
          </p:nvPr>
        </p:nvSpPr>
        <p:spPr>
          <a:xfrm>
            <a:off x="3448050" y="5164137"/>
            <a:ext cx="3194050" cy="388937"/>
          </a:xfrm>
          <a:prstGeom prst="rect">
            <a:avLst/>
          </a:prstGeom>
          <a:noFill/>
          <a:ln>
            <a:noFill/>
          </a:ln>
        </p:spPr>
        <p:txBody>
          <a:bodyPr anchorCtr="0" anchor="t" bIns="0" lIns="0" spcFirstLastPara="1" rIns="0" wrap="square" tIns="0">
            <a:noAutofit/>
          </a:bodyPr>
          <a:lstStyle>
            <a:lvl1pPr lvl="0" algn="l">
              <a:lnSpc>
                <a:spcPct val="93000"/>
              </a:lnSpc>
              <a:spcBef>
                <a:spcPts val="0"/>
              </a:spcBef>
              <a:spcAft>
                <a:spcPts val="0"/>
              </a:spcAft>
              <a:buClr>
                <a:srgbClr val="888888"/>
              </a:buClr>
              <a:buSzPts val="1400"/>
              <a:buFont typeface="Century Gothic"/>
              <a:buNone/>
              <a:defRPr/>
            </a:lvl1pPr>
            <a:lvl2pPr lvl="1" algn="l">
              <a:lnSpc>
                <a:spcPct val="93000"/>
              </a:lnSpc>
              <a:spcBef>
                <a:spcPts val="0"/>
              </a:spcBef>
              <a:spcAft>
                <a:spcPts val="0"/>
              </a:spcAft>
              <a:buClr>
                <a:schemeClr val="dk1"/>
              </a:buClr>
              <a:buSzPts val="1400"/>
              <a:buFont typeface="Century Gothic"/>
              <a:buNone/>
              <a:defRPr/>
            </a:lvl2pPr>
            <a:lvl3pPr lvl="2" algn="l">
              <a:lnSpc>
                <a:spcPct val="93000"/>
              </a:lnSpc>
              <a:spcBef>
                <a:spcPts val="0"/>
              </a:spcBef>
              <a:spcAft>
                <a:spcPts val="0"/>
              </a:spcAft>
              <a:buClr>
                <a:schemeClr val="dk1"/>
              </a:buClr>
              <a:buSzPts val="1400"/>
              <a:buFont typeface="Century Gothic"/>
              <a:buNone/>
              <a:defRPr/>
            </a:lvl3pPr>
            <a:lvl4pPr lvl="3" algn="l">
              <a:lnSpc>
                <a:spcPct val="93000"/>
              </a:lnSpc>
              <a:spcBef>
                <a:spcPts val="0"/>
              </a:spcBef>
              <a:spcAft>
                <a:spcPts val="0"/>
              </a:spcAft>
              <a:buClr>
                <a:schemeClr val="dk1"/>
              </a:buClr>
              <a:buSzPts val="1400"/>
              <a:buFont typeface="Century Gothic"/>
              <a:buNone/>
              <a:defRPr/>
            </a:lvl4pPr>
            <a:lvl5pPr lvl="4" algn="l">
              <a:lnSpc>
                <a:spcPct val="93000"/>
              </a:lnSpc>
              <a:spcBef>
                <a:spcPts val="0"/>
              </a:spcBef>
              <a:spcAft>
                <a:spcPts val="0"/>
              </a:spcAft>
              <a:buClr>
                <a:schemeClr val="dk1"/>
              </a:buClr>
              <a:buSzPts val="1400"/>
              <a:buFont typeface="Century Gothic"/>
              <a:buNone/>
              <a:defRPr/>
            </a:lvl5pPr>
            <a:lvl6pPr lvl="5" algn="l">
              <a:lnSpc>
                <a:spcPct val="93000"/>
              </a:lnSpc>
              <a:spcBef>
                <a:spcPts val="0"/>
              </a:spcBef>
              <a:spcAft>
                <a:spcPts val="0"/>
              </a:spcAft>
              <a:buClr>
                <a:schemeClr val="dk1"/>
              </a:buClr>
              <a:buSzPts val="1400"/>
              <a:buFont typeface="Century Gothic"/>
              <a:buNone/>
              <a:defRPr/>
            </a:lvl6pPr>
            <a:lvl7pPr lvl="6" algn="l">
              <a:lnSpc>
                <a:spcPct val="93000"/>
              </a:lnSpc>
              <a:spcBef>
                <a:spcPts val="0"/>
              </a:spcBef>
              <a:spcAft>
                <a:spcPts val="0"/>
              </a:spcAft>
              <a:buClr>
                <a:schemeClr val="dk1"/>
              </a:buClr>
              <a:buSzPts val="1400"/>
              <a:buFont typeface="Century Gothic"/>
              <a:buNone/>
              <a:defRPr/>
            </a:lvl7pPr>
            <a:lvl8pPr lvl="7" algn="l">
              <a:lnSpc>
                <a:spcPct val="93000"/>
              </a:lnSpc>
              <a:spcBef>
                <a:spcPts val="0"/>
              </a:spcBef>
              <a:spcAft>
                <a:spcPts val="0"/>
              </a:spcAft>
              <a:buClr>
                <a:schemeClr val="dk1"/>
              </a:buClr>
              <a:buSzPts val="1400"/>
              <a:buFont typeface="Century Gothic"/>
              <a:buNone/>
              <a:defRPr/>
            </a:lvl8pPr>
            <a:lvl9pPr lvl="8" algn="l">
              <a:lnSpc>
                <a:spcPct val="93000"/>
              </a:lnSpc>
              <a:spcBef>
                <a:spcPts val="0"/>
              </a:spcBef>
              <a:spcAft>
                <a:spcPts val="0"/>
              </a:spcAft>
              <a:buClr>
                <a:schemeClr val="dk1"/>
              </a:buClr>
              <a:buSzPts val="1400"/>
              <a:buFont typeface="Century Gothic"/>
              <a:buNone/>
              <a:defRPr/>
            </a:lvl9pPr>
          </a:lstStyle>
          <a:p/>
        </p:txBody>
      </p:sp>
      <p:sp>
        <p:nvSpPr>
          <p:cNvPr id="69" name="Google Shape;69;p50"/>
          <p:cNvSpPr txBox="1"/>
          <p:nvPr>
            <p:ph idx="12" type="sldNum"/>
          </p:nvPr>
        </p:nvSpPr>
        <p:spPr>
          <a:xfrm>
            <a:off x="7226300" y="5164137"/>
            <a:ext cx="2346325" cy="388937"/>
          </a:xfrm>
          <a:prstGeom prst="rect">
            <a:avLst/>
          </a:prstGeom>
          <a:noFill/>
          <a:ln>
            <a:noFill/>
          </a:ln>
        </p:spPr>
        <p:txBody>
          <a:bodyPr anchorCtr="0" anchor="t" bIns="0" lIns="0" spcFirstLastPara="1" rIns="0" wrap="square" tIns="0">
            <a:noAutofit/>
          </a:bodyPr>
          <a:lstStyle>
            <a:lvl1pPr indent="0" lvl="0"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1pPr>
            <a:lvl2pPr indent="0" lvl="1"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2pPr>
            <a:lvl3pPr indent="0" lvl="2"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3pPr>
            <a:lvl4pPr indent="0" lvl="3"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4pPr>
            <a:lvl5pPr indent="0" lvl="4"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5pPr>
            <a:lvl6pPr indent="0" lvl="5"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6pPr>
            <a:lvl7pPr indent="0" lvl="6"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7pPr>
            <a:lvl8pPr indent="0" lvl="7"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8pPr>
            <a:lvl9pPr indent="0" lvl="8" marL="0" marR="0" algn="r">
              <a:lnSpc>
                <a:spcPct val="93000"/>
              </a:lnSpc>
              <a:spcBef>
                <a:spcPts val="0"/>
              </a:spcBef>
              <a:spcAft>
                <a:spcPts val="0"/>
              </a:spcAft>
              <a:buClr>
                <a:srgbClr val="EEEEEE"/>
              </a:buClr>
              <a:buSzPts val="1400"/>
              <a:buFont typeface="Arial"/>
              <a:buNone/>
              <a:defRPr b="0" i="0" sz="1400" u="none" cap="none" strike="noStrike">
                <a:solidFill>
                  <a:srgbClr val="EEEEEE"/>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70" name="Shape 70"/>
        <p:cNvGrpSpPr/>
        <p:nvPr/>
      </p:nvGrpSpPr>
      <p:grpSpPr>
        <a:xfrm>
          <a:off x="0" y="0"/>
          <a:ext cx="0" cy="0"/>
          <a:chOff x="0" y="0"/>
          <a:chExt cx="0" cy="0"/>
        </a:xfrm>
      </p:grpSpPr>
      <p:sp>
        <p:nvSpPr>
          <p:cNvPr id="71" name="Google Shape;71;p51"/>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1"/>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1"/>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51"/>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75" name="Shape 75"/>
        <p:cNvGrpSpPr/>
        <p:nvPr/>
      </p:nvGrpSpPr>
      <p:grpSpPr>
        <a:xfrm>
          <a:off x="0" y="0"/>
          <a:ext cx="0" cy="0"/>
          <a:chOff x="0" y="0"/>
          <a:chExt cx="0" cy="0"/>
        </a:xfrm>
      </p:grpSpPr>
      <p:sp>
        <p:nvSpPr>
          <p:cNvPr id="76" name="Google Shape;76;p52"/>
          <p:cNvSpPr txBox="1"/>
          <p:nvPr>
            <p:ph type="ctrTitle"/>
          </p:nvPr>
        </p:nvSpPr>
        <p:spPr>
          <a:xfrm>
            <a:off x="2140821" y="2079202"/>
            <a:ext cx="7371456" cy="187098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465"/>
              <a:buFont typeface="Century Gothic"/>
              <a:buNone/>
              <a:defRPr sz="4465"/>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52"/>
          <p:cNvSpPr txBox="1"/>
          <p:nvPr>
            <p:ph idx="1" type="subTitle"/>
          </p:nvPr>
        </p:nvSpPr>
        <p:spPr>
          <a:xfrm>
            <a:off x="2140821" y="3950185"/>
            <a:ext cx="7371456" cy="931269"/>
          </a:xfrm>
          <a:prstGeom prst="rect">
            <a:avLst/>
          </a:prstGeom>
          <a:noFill/>
          <a:ln>
            <a:noFill/>
          </a:ln>
        </p:spPr>
        <p:txBody>
          <a:bodyPr anchorCtr="0" anchor="t" bIns="45700" lIns="91425" spcFirstLastPara="1" rIns="91425" wrap="square" tIns="45700">
            <a:normAutofit/>
          </a:bodyPr>
          <a:lstStyle>
            <a:lvl1pPr lvl="0" algn="l">
              <a:spcBef>
                <a:spcPts val="827"/>
              </a:spcBef>
              <a:spcAft>
                <a:spcPts val="0"/>
              </a:spcAft>
              <a:buSzPts val="1488"/>
              <a:buNone/>
              <a:defRPr>
                <a:solidFill>
                  <a:srgbClr val="595959"/>
                </a:solidFill>
              </a:defRPr>
            </a:lvl1pPr>
            <a:lvl2pPr lvl="1" algn="ctr">
              <a:spcBef>
                <a:spcPts val="827"/>
              </a:spcBef>
              <a:spcAft>
                <a:spcPts val="0"/>
              </a:spcAft>
              <a:buSzPts val="1323"/>
              <a:buNone/>
              <a:defRPr>
                <a:solidFill>
                  <a:srgbClr val="888888"/>
                </a:solidFill>
              </a:defRPr>
            </a:lvl2pPr>
            <a:lvl3pPr lvl="2" algn="ctr">
              <a:spcBef>
                <a:spcPts val="827"/>
              </a:spcBef>
              <a:spcAft>
                <a:spcPts val="0"/>
              </a:spcAft>
              <a:buSzPts val="1158"/>
              <a:buNone/>
              <a:defRPr>
                <a:solidFill>
                  <a:srgbClr val="888888"/>
                </a:solidFill>
              </a:defRPr>
            </a:lvl3pPr>
            <a:lvl4pPr lvl="3" algn="ctr">
              <a:spcBef>
                <a:spcPts val="827"/>
              </a:spcBef>
              <a:spcAft>
                <a:spcPts val="0"/>
              </a:spcAft>
              <a:buSzPts val="992"/>
              <a:buNone/>
              <a:defRPr>
                <a:solidFill>
                  <a:srgbClr val="888888"/>
                </a:solidFill>
              </a:defRPr>
            </a:lvl4pPr>
            <a:lvl5pPr lvl="4" algn="ctr">
              <a:spcBef>
                <a:spcPts val="827"/>
              </a:spcBef>
              <a:spcAft>
                <a:spcPts val="0"/>
              </a:spcAft>
              <a:buSzPts val="992"/>
              <a:buNone/>
              <a:defRPr>
                <a:solidFill>
                  <a:srgbClr val="888888"/>
                </a:solidFill>
              </a:defRPr>
            </a:lvl5pPr>
            <a:lvl6pPr lvl="5" algn="ctr">
              <a:spcBef>
                <a:spcPts val="827"/>
              </a:spcBef>
              <a:spcAft>
                <a:spcPts val="0"/>
              </a:spcAft>
              <a:buSzPts val="992"/>
              <a:buNone/>
              <a:defRPr>
                <a:solidFill>
                  <a:srgbClr val="888888"/>
                </a:solidFill>
              </a:defRPr>
            </a:lvl6pPr>
            <a:lvl7pPr lvl="6" algn="ctr">
              <a:spcBef>
                <a:spcPts val="827"/>
              </a:spcBef>
              <a:spcAft>
                <a:spcPts val="0"/>
              </a:spcAft>
              <a:buSzPts val="992"/>
              <a:buNone/>
              <a:defRPr>
                <a:solidFill>
                  <a:srgbClr val="888888"/>
                </a:solidFill>
              </a:defRPr>
            </a:lvl7pPr>
            <a:lvl8pPr lvl="7" algn="ctr">
              <a:spcBef>
                <a:spcPts val="827"/>
              </a:spcBef>
              <a:spcAft>
                <a:spcPts val="0"/>
              </a:spcAft>
              <a:buSzPts val="992"/>
              <a:buNone/>
              <a:defRPr>
                <a:solidFill>
                  <a:srgbClr val="888888"/>
                </a:solidFill>
              </a:defRPr>
            </a:lvl8pPr>
            <a:lvl9pPr lvl="8" algn="ctr">
              <a:spcBef>
                <a:spcPts val="827"/>
              </a:spcBef>
              <a:spcAft>
                <a:spcPts val="0"/>
              </a:spcAft>
              <a:buSzPts val="992"/>
              <a:buNone/>
              <a:defRPr>
                <a:solidFill>
                  <a:srgbClr val="888888"/>
                </a:solidFill>
              </a:defRPr>
            </a:lvl9pPr>
          </a:lstStyle>
          <a:p/>
        </p:txBody>
      </p:sp>
      <p:sp>
        <p:nvSpPr>
          <p:cNvPr id="78" name="Google Shape;78;p52"/>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2"/>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52"/>
          <p:cNvSpPr/>
          <p:nvPr/>
        </p:nvSpPr>
        <p:spPr>
          <a:xfrm>
            <a:off x="0" y="3575151"/>
            <a:ext cx="1442518" cy="643778"/>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52"/>
          <p:cNvSpPr txBox="1"/>
          <p:nvPr>
            <p:ph idx="12" type="sldNum"/>
          </p:nvPr>
        </p:nvSpPr>
        <p:spPr>
          <a:xfrm>
            <a:off x="439715" y="3745259"/>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82" name="Shape 82"/>
        <p:cNvGrpSpPr/>
        <p:nvPr/>
      </p:nvGrpSpPr>
      <p:grpSpPr>
        <a:xfrm>
          <a:off x="0" y="0"/>
          <a:ext cx="0" cy="0"/>
          <a:chOff x="0" y="0"/>
          <a:chExt cx="0" cy="0"/>
        </a:xfrm>
      </p:grpSpPr>
      <p:sp>
        <p:nvSpPr>
          <p:cNvPr id="83" name="Google Shape;83;p53"/>
          <p:cNvSpPr txBox="1"/>
          <p:nvPr>
            <p:ph type="title"/>
          </p:nvPr>
        </p:nvSpPr>
        <p:spPr>
          <a:xfrm>
            <a:off x="2140820" y="1702281"/>
            <a:ext cx="7371456" cy="121448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3307"/>
              <a:buFont typeface="Century Gothic"/>
              <a:buNone/>
              <a:defRPr b="0" sz="3307"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53"/>
          <p:cNvSpPr txBox="1"/>
          <p:nvPr>
            <p:ph idx="1" type="body"/>
          </p:nvPr>
        </p:nvSpPr>
        <p:spPr>
          <a:xfrm>
            <a:off x="2140820" y="2918894"/>
            <a:ext cx="7371456" cy="711423"/>
          </a:xfrm>
          <a:prstGeom prst="rect">
            <a:avLst/>
          </a:prstGeom>
          <a:noFill/>
          <a:ln>
            <a:noFill/>
          </a:ln>
        </p:spPr>
        <p:txBody>
          <a:bodyPr anchorCtr="0" anchor="t" bIns="45700" lIns="91425" spcFirstLastPara="1" rIns="91425" wrap="square" tIns="45700">
            <a:normAutofit/>
          </a:bodyPr>
          <a:lstStyle>
            <a:lvl1pPr indent="-228600" lvl="0" marL="457200" algn="l">
              <a:spcBef>
                <a:spcPts val="827"/>
              </a:spcBef>
              <a:spcAft>
                <a:spcPts val="0"/>
              </a:spcAft>
              <a:buSzPts val="1654"/>
              <a:buNone/>
              <a:defRPr sz="1654">
                <a:solidFill>
                  <a:srgbClr val="595959"/>
                </a:solidFill>
              </a:defRPr>
            </a:lvl1pPr>
            <a:lvl2pPr indent="-228600" lvl="1" marL="914400" algn="l">
              <a:spcBef>
                <a:spcPts val="827"/>
              </a:spcBef>
              <a:spcAft>
                <a:spcPts val="0"/>
              </a:spcAft>
              <a:buSzPts val="1488"/>
              <a:buNone/>
              <a:defRPr sz="1488">
                <a:solidFill>
                  <a:srgbClr val="888888"/>
                </a:solidFill>
              </a:defRPr>
            </a:lvl2pPr>
            <a:lvl3pPr indent="-228600" lvl="2" marL="1371600" algn="l">
              <a:spcBef>
                <a:spcPts val="827"/>
              </a:spcBef>
              <a:spcAft>
                <a:spcPts val="0"/>
              </a:spcAft>
              <a:buSzPts val="1323"/>
              <a:buNone/>
              <a:defRPr sz="1323">
                <a:solidFill>
                  <a:srgbClr val="888888"/>
                </a:solidFill>
              </a:defRPr>
            </a:lvl3pPr>
            <a:lvl4pPr indent="-228600" lvl="3" marL="1828800" algn="l">
              <a:spcBef>
                <a:spcPts val="827"/>
              </a:spcBef>
              <a:spcAft>
                <a:spcPts val="0"/>
              </a:spcAft>
              <a:buSzPts val="1158"/>
              <a:buNone/>
              <a:defRPr sz="1158">
                <a:solidFill>
                  <a:srgbClr val="888888"/>
                </a:solidFill>
              </a:defRPr>
            </a:lvl4pPr>
            <a:lvl5pPr indent="-228600" lvl="4" marL="2286000" algn="l">
              <a:spcBef>
                <a:spcPts val="827"/>
              </a:spcBef>
              <a:spcAft>
                <a:spcPts val="0"/>
              </a:spcAft>
              <a:buSzPts val="1158"/>
              <a:buNone/>
              <a:defRPr sz="1158">
                <a:solidFill>
                  <a:srgbClr val="888888"/>
                </a:solidFill>
              </a:defRPr>
            </a:lvl5pPr>
            <a:lvl6pPr indent="-228600" lvl="5" marL="2743200" algn="l">
              <a:spcBef>
                <a:spcPts val="827"/>
              </a:spcBef>
              <a:spcAft>
                <a:spcPts val="0"/>
              </a:spcAft>
              <a:buSzPts val="1158"/>
              <a:buNone/>
              <a:defRPr sz="1158">
                <a:solidFill>
                  <a:srgbClr val="888888"/>
                </a:solidFill>
              </a:defRPr>
            </a:lvl6pPr>
            <a:lvl7pPr indent="-228600" lvl="6" marL="3200400" algn="l">
              <a:spcBef>
                <a:spcPts val="827"/>
              </a:spcBef>
              <a:spcAft>
                <a:spcPts val="0"/>
              </a:spcAft>
              <a:buSzPts val="1158"/>
              <a:buNone/>
              <a:defRPr sz="1158">
                <a:solidFill>
                  <a:srgbClr val="888888"/>
                </a:solidFill>
              </a:defRPr>
            </a:lvl7pPr>
            <a:lvl8pPr indent="-228600" lvl="7" marL="3657600" algn="l">
              <a:spcBef>
                <a:spcPts val="827"/>
              </a:spcBef>
              <a:spcAft>
                <a:spcPts val="0"/>
              </a:spcAft>
              <a:buSzPts val="1158"/>
              <a:buNone/>
              <a:defRPr sz="1158">
                <a:solidFill>
                  <a:srgbClr val="888888"/>
                </a:solidFill>
              </a:defRPr>
            </a:lvl8pPr>
            <a:lvl9pPr indent="-228600" lvl="8" marL="4114800" algn="l">
              <a:spcBef>
                <a:spcPts val="827"/>
              </a:spcBef>
              <a:spcAft>
                <a:spcPts val="0"/>
              </a:spcAft>
              <a:buSzPts val="1158"/>
              <a:buNone/>
              <a:defRPr sz="1158">
                <a:solidFill>
                  <a:srgbClr val="888888"/>
                </a:solidFill>
              </a:defRPr>
            </a:lvl9pPr>
          </a:lstStyle>
          <a:p/>
        </p:txBody>
      </p:sp>
      <p:sp>
        <p:nvSpPr>
          <p:cNvPr id="85" name="Google Shape;85;p53"/>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53"/>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53"/>
          <p:cNvSpPr/>
          <p:nvPr/>
        </p:nvSpPr>
        <p:spPr>
          <a:xfrm flipH="1" rot="10800000">
            <a:off x="-3463" y="2627881"/>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53"/>
          <p:cNvSpPr txBox="1"/>
          <p:nvPr>
            <p:ph idx="12" type="sldNum"/>
          </p:nvPr>
        </p:nvSpPr>
        <p:spPr>
          <a:xfrm>
            <a:off x="439715" y="2682423"/>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89" name="Shape 89"/>
        <p:cNvGrpSpPr/>
        <p:nvPr/>
      </p:nvGrpSpPr>
      <p:grpSpPr>
        <a:xfrm>
          <a:off x="0" y="0"/>
          <a:ext cx="0" cy="0"/>
          <a:chOff x="0" y="0"/>
          <a:chExt cx="0" cy="0"/>
        </a:xfrm>
      </p:grpSpPr>
      <p:sp>
        <p:nvSpPr>
          <p:cNvPr id="90" name="Google Shape;90;p54"/>
          <p:cNvSpPr txBox="1"/>
          <p:nvPr>
            <p:ph type="title"/>
          </p:nvPr>
        </p:nvSpPr>
        <p:spPr>
          <a:xfrm>
            <a:off x="2143889" y="516047"/>
            <a:ext cx="7368387" cy="105910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54"/>
          <p:cNvSpPr txBox="1"/>
          <p:nvPr>
            <p:ph idx="1" type="body"/>
          </p:nvPr>
        </p:nvSpPr>
        <p:spPr>
          <a:xfrm>
            <a:off x="2430341" y="1631133"/>
            <a:ext cx="3301282" cy="476483"/>
          </a:xfrm>
          <a:prstGeom prst="rect">
            <a:avLst/>
          </a:prstGeom>
          <a:noFill/>
          <a:ln>
            <a:noFill/>
          </a:ln>
        </p:spPr>
        <p:txBody>
          <a:bodyPr anchorCtr="0" anchor="b" bIns="45700" lIns="91425" spcFirstLastPara="1" rIns="91425" wrap="square" tIns="45700">
            <a:noAutofit/>
          </a:bodyPr>
          <a:lstStyle>
            <a:lvl1pPr indent="-228600" lvl="0" marL="457200" algn="l">
              <a:spcBef>
                <a:spcPts val="827"/>
              </a:spcBef>
              <a:spcAft>
                <a:spcPts val="0"/>
              </a:spcAft>
              <a:buSzPts val="1984"/>
              <a:buNone/>
              <a:defRPr b="0" sz="1984"/>
            </a:lvl1pPr>
            <a:lvl2pPr indent="-228600" lvl="1" marL="914400" algn="l">
              <a:spcBef>
                <a:spcPts val="827"/>
              </a:spcBef>
              <a:spcAft>
                <a:spcPts val="0"/>
              </a:spcAft>
              <a:buSzPts val="1654"/>
              <a:buNone/>
              <a:defRPr b="1" sz="1654"/>
            </a:lvl2pPr>
            <a:lvl3pPr indent="-228600" lvl="2" marL="1371600" algn="l">
              <a:spcBef>
                <a:spcPts val="827"/>
              </a:spcBef>
              <a:spcAft>
                <a:spcPts val="0"/>
              </a:spcAft>
              <a:buSzPts val="1488"/>
              <a:buNone/>
              <a:defRPr b="1" sz="1488"/>
            </a:lvl3pPr>
            <a:lvl4pPr indent="-228600" lvl="3" marL="1828800" algn="l">
              <a:spcBef>
                <a:spcPts val="827"/>
              </a:spcBef>
              <a:spcAft>
                <a:spcPts val="0"/>
              </a:spcAft>
              <a:buSzPts val="1323"/>
              <a:buNone/>
              <a:defRPr b="1" sz="1323"/>
            </a:lvl4pPr>
            <a:lvl5pPr indent="-228600" lvl="4" marL="2286000" algn="l">
              <a:spcBef>
                <a:spcPts val="827"/>
              </a:spcBef>
              <a:spcAft>
                <a:spcPts val="0"/>
              </a:spcAft>
              <a:buSzPts val="1323"/>
              <a:buNone/>
              <a:defRPr b="1" sz="1323"/>
            </a:lvl5pPr>
            <a:lvl6pPr indent="-228600" lvl="5" marL="2743200" algn="l">
              <a:spcBef>
                <a:spcPts val="827"/>
              </a:spcBef>
              <a:spcAft>
                <a:spcPts val="0"/>
              </a:spcAft>
              <a:buSzPts val="1323"/>
              <a:buNone/>
              <a:defRPr b="1" sz="1323"/>
            </a:lvl6pPr>
            <a:lvl7pPr indent="-228600" lvl="6" marL="3200400" algn="l">
              <a:spcBef>
                <a:spcPts val="827"/>
              </a:spcBef>
              <a:spcAft>
                <a:spcPts val="0"/>
              </a:spcAft>
              <a:buSzPts val="1323"/>
              <a:buNone/>
              <a:defRPr b="1" sz="1323"/>
            </a:lvl7pPr>
            <a:lvl8pPr indent="-228600" lvl="7" marL="3657600" algn="l">
              <a:spcBef>
                <a:spcPts val="827"/>
              </a:spcBef>
              <a:spcAft>
                <a:spcPts val="0"/>
              </a:spcAft>
              <a:buSzPts val="1323"/>
              <a:buNone/>
              <a:defRPr b="1" sz="1323"/>
            </a:lvl8pPr>
            <a:lvl9pPr indent="-228600" lvl="8" marL="4114800" algn="l">
              <a:spcBef>
                <a:spcPts val="827"/>
              </a:spcBef>
              <a:spcAft>
                <a:spcPts val="0"/>
              </a:spcAft>
              <a:buSzPts val="1323"/>
              <a:buNone/>
              <a:defRPr b="1" sz="1323"/>
            </a:lvl9pPr>
          </a:lstStyle>
          <a:p/>
        </p:txBody>
      </p:sp>
      <p:sp>
        <p:nvSpPr>
          <p:cNvPr id="92" name="Google Shape;92;p54"/>
          <p:cNvSpPr txBox="1"/>
          <p:nvPr>
            <p:ph idx="2" type="body"/>
          </p:nvPr>
        </p:nvSpPr>
        <p:spPr>
          <a:xfrm>
            <a:off x="2140820" y="2107617"/>
            <a:ext cx="3590803" cy="2773311"/>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93" name="Google Shape;93;p54"/>
          <p:cNvSpPr txBox="1"/>
          <p:nvPr>
            <p:ph idx="3" type="body"/>
          </p:nvPr>
        </p:nvSpPr>
        <p:spPr>
          <a:xfrm>
            <a:off x="6206653" y="1628464"/>
            <a:ext cx="3306466" cy="476483"/>
          </a:xfrm>
          <a:prstGeom prst="rect">
            <a:avLst/>
          </a:prstGeom>
          <a:noFill/>
          <a:ln>
            <a:noFill/>
          </a:ln>
        </p:spPr>
        <p:txBody>
          <a:bodyPr anchorCtr="0" anchor="b" bIns="45700" lIns="91425" spcFirstLastPara="1" rIns="91425" wrap="square" tIns="45700">
            <a:noAutofit/>
          </a:bodyPr>
          <a:lstStyle>
            <a:lvl1pPr indent="-228600" lvl="0" marL="457200" algn="l">
              <a:spcBef>
                <a:spcPts val="827"/>
              </a:spcBef>
              <a:spcAft>
                <a:spcPts val="0"/>
              </a:spcAft>
              <a:buSzPts val="1984"/>
              <a:buNone/>
              <a:defRPr b="0" sz="1984"/>
            </a:lvl1pPr>
            <a:lvl2pPr indent="-228600" lvl="1" marL="914400" algn="l">
              <a:spcBef>
                <a:spcPts val="827"/>
              </a:spcBef>
              <a:spcAft>
                <a:spcPts val="0"/>
              </a:spcAft>
              <a:buSzPts val="1654"/>
              <a:buNone/>
              <a:defRPr b="1" sz="1654"/>
            </a:lvl2pPr>
            <a:lvl3pPr indent="-228600" lvl="2" marL="1371600" algn="l">
              <a:spcBef>
                <a:spcPts val="827"/>
              </a:spcBef>
              <a:spcAft>
                <a:spcPts val="0"/>
              </a:spcAft>
              <a:buSzPts val="1488"/>
              <a:buNone/>
              <a:defRPr b="1" sz="1488"/>
            </a:lvl3pPr>
            <a:lvl4pPr indent="-228600" lvl="3" marL="1828800" algn="l">
              <a:spcBef>
                <a:spcPts val="827"/>
              </a:spcBef>
              <a:spcAft>
                <a:spcPts val="0"/>
              </a:spcAft>
              <a:buSzPts val="1323"/>
              <a:buNone/>
              <a:defRPr b="1" sz="1323"/>
            </a:lvl4pPr>
            <a:lvl5pPr indent="-228600" lvl="4" marL="2286000" algn="l">
              <a:spcBef>
                <a:spcPts val="827"/>
              </a:spcBef>
              <a:spcAft>
                <a:spcPts val="0"/>
              </a:spcAft>
              <a:buSzPts val="1323"/>
              <a:buNone/>
              <a:defRPr b="1" sz="1323"/>
            </a:lvl5pPr>
            <a:lvl6pPr indent="-228600" lvl="5" marL="2743200" algn="l">
              <a:spcBef>
                <a:spcPts val="827"/>
              </a:spcBef>
              <a:spcAft>
                <a:spcPts val="0"/>
              </a:spcAft>
              <a:buSzPts val="1323"/>
              <a:buNone/>
              <a:defRPr b="1" sz="1323"/>
            </a:lvl6pPr>
            <a:lvl7pPr indent="-228600" lvl="6" marL="3200400" algn="l">
              <a:spcBef>
                <a:spcPts val="827"/>
              </a:spcBef>
              <a:spcAft>
                <a:spcPts val="0"/>
              </a:spcAft>
              <a:buSzPts val="1323"/>
              <a:buNone/>
              <a:defRPr b="1" sz="1323"/>
            </a:lvl7pPr>
            <a:lvl8pPr indent="-228600" lvl="7" marL="3657600" algn="l">
              <a:spcBef>
                <a:spcPts val="827"/>
              </a:spcBef>
              <a:spcAft>
                <a:spcPts val="0"/>
              </a:spcAft>
              <a:buSzPts val="1323"/>
              <a:buNone/>
              <a:defRPr b="1" sz="1323"/>
            </a:lvl8pPr>
            <a:lvl9pPr indent="-228600" lvl="8" marL="4114800" algn="l">
              <a:spcBef>
                <a:spcPts val="827"/>
              </a:spcBef>
              <a:spcAft>
                <a:spcPts val="0"/>
              </a:spcAft>
              <a:buSzPts val="1323"/>
              <a:buNone/>
              <a:defRPr b="1" sz="1323"/>
            </a:lvl9pPr>
          </a:lstStyle>
          <a:p/>
        </p:txBody>
      </p:sp>
      <p:sp>
        <p:nvSpPr>
          <p:cNvPr id="94" name="Google Shape;94;p54"/>
          <p:cNvSpPr txBox="1"/>
          <p:nvPr>
            <p:ph idx="4" type="body"/>
          </p:nvPr>
        </p:nvSpPr>
        <p:spPr>
          <a:xfrm>
            <a:off x="5925804" y="2104948"/>
            <a:ext cx="3587315" cy="2773311"/>
          </a:xfrm>
          <a:prstGeom prst="rect">
            <a:avLst/>
          </a:prstGeom>
          <a:noFill/>
          <a:ln>
            <a:noFill/>
          </a:ln>
        </p:spPr>
        <p:txBody>
          <a:bodyPr anchorCtr="0" anchor="t" bIns="45700" lIns="91425" spcFirstLastPara="1" rIns="91425" wrap="square" tIns="45700">
            <a:normAutofit/>
          </a:bodyPr>
          <a:lstStyle>
            <a:lvl1pPr indent="-342900" lvl="0" marL="457200" algn="l">
              <a:spcBef>
                <a:spcPts val="827"/>
              </a:spcBef>
              <a:spcAft>
                <a:spcPts val="0"/>
              </a:spcAft>
              <a:buSzPts val="1800"/>
              <a:buChar char="🠶"/>
              <a:defRPr/>
            </a:lvl1pPr>
            <a:lvl2pPr indent="-342900" lvl="1" marL="914400" algn="l">
              <a:spcBef>
                <a:spcPts val="827"/>
              </a:spcBef>
              <a:spcAft>
                <a:spcPts val="0"/>
              </a:spcAft>
              <a:buSzPts val="1800"/>
              <a:buChar char="🠶"/>
              <a:defRPr/>
            </a:lvl2pPr>
            <a:lvl3pPr indent="-342900" lvl="2" marL="1371600" algn="l">
              <a:spcBef>
                <a:spcPts val="827"/>
              </a:spcBef>
              <a:spcAft>
                <a:spcPts val="0"/>
              </a:spcAft>
              <a:buSzPts val="1800"/>
              <a:buChar char="🠶"/>
              <a:defRPr/>
            </a:lvl3pPr>
            <a:lvl4pPr indent="-342900" lvl="3" marL="1828800" algn="l">
              <a:spcBef>
                <a:spcPts val="827"/>
              </a:spcBef>
              <a:spcAft>
                <a:spcPts val="0"/>
              </a:spcAft>
              <a:buSzPts val="1800"/>
              <a:buChar char="🠶"/>
              <a:defRPr/>
            </a:lvl4pPr>
            <a:lvl5pPr indent="-342900" lvl="4" marL="2286000" algn="l">
              <a:spcBef>
                <a:spcPts val="827"/>
              </a:spcBef>
              <a:spcAft>
                <a:spcPts val="0"/>
              </a:spcAft>
              <a:buSzPts val="1800"/>
              <a:buChar char="🠶"/>
              <a:defRPr/>
            </a:lvl5pPr>
            <a:lvl6pPr indent="-342900" lvl="5" marL="2743200" algn="l">
              <a:spcBef>
                <a:spcPts val="827"/>
              </a:spcBef>
              <a:spcAft>
                <a:spcPts val="0"/>
              </a:spcAft>
              <a:buSzPts val="1800"/>
              <a:buChar char="🠶"/>
              <a:defRPr/>
            </a:lvl6pPr>
            <a:lvl7pPr indent="-342900" lvl="6" marL="3200400" algn="l">
              <a:spcBef>
                <a:spcPts val="827"/>
              </a:spcBef>
              <a:spcAft>
                <a:spcPts val="0"/>
              </a:spcAft>
              <a:buSzPts val="1800"/>
              <a:buChar char="🠶"/>
              <a:defRPr/>
            </a:lvl7pPr>
            <a:lvl8pPr indent="-342900" lvl="7" marL="3657600" algn="l">
              <a:spcBef>
                <a:spcPts val="827"/>
              </a:spcBef>
              <a:spcAft>
                <a:spcPts val="0"/>
              </a:spcAft>
              <a:buSzPts val="1800"/>
              <a:buChar char="🠶"/>
              <a:defRPr/>
            </a:lvl8pPr>
            <a:lvl9pPr indent="-342900" lvl="8" marL="4114800" algn="l">
              <a:spcBef>
                <a:spcPts val="827"/>
              </a:spcBef>
              <a:spcAft>
                <a:spcPts val="0"/>
              </a:spcAft>
              <a:buSzPts val="1800"/>
              <a:buChar char="🠶"/>
              <a:defRPr/>
            </a:lvl9pPr>
          </a:lstStyle>
          <a:p/>
        </p:txBody>
      </p:sp>
      <p:sp>
        <p:nvSpPr>
          <p:cNvPr id="95" name="Google Shape;95;p54"/>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54"/>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4"/>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54"/>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99" name="Shape 99"/>
        <p:cNvGrpSpPr/>
        <p:nvPr/>
      </p:nvGrpSpPr>
      <p:grpSpPr>
        <a:xfrm>
          <a:off x="0" y="0"/>
          <a:ext cx="0" cy="0"/>
          <a:chOff x="0" y="0"/>
          <a:chExt cx="0" cy="0"/>
        </a:xfrm>
      </p:grpSpPr>
      <p:sp>
        <p:nvSpPr>
          <p:cNvPr id="100" name="Google Shape;100;p55"/>
          <p:cNvSpPr txBox="1"/>
          <p:nvPr>
            <p:ph type="title"/>
          </p:nvPr>
        </p:nvSpPr>
        <p:spPr>
          <a:xfrm>
            <a:off x="2143889" y="516047"/>
            <a:ext cx="7368387" cy="105910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55"/>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55"/>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55"/>
          <p:cNvSpPr/>
          <p:nvPr/>
        </p:nvSpPr>
        <p:spPr>
          <a:xfrm flipH="1" rot="10800000">
            <a:off x="-3463" y="590683"/>
            <a:ext cx="1313431" cy="419459"/>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55"/>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FEFFFF"/>
              </a:buClr>
              <a:buSzPts val="1600"/>
              <a:buFont typeface="Century Gothic"/>
              <a:buNone/>
              <a:defRPr/>
            </a:lvl1pPr>
            <a:lvl2pPr indent="0" lvl="1" marL="0" algn="r">
              <a:spcBef>
                <a:spcPts val="0"/>
              </a:spcBef>
              <a:spcAft>
                <a:spcPts val="0"/>
              </a:spcAft>
              <a:buClr>
                <a:srgbClr val="FEFFFF"/>
              </a:buClr>
              <a:buSzPts val="1600"/>
              <a:buFont typeface="Century Gothic"/>
              <a:buNone/>
              <a:defRPr/>
            </a:lvl2pPr>
            <a:lvl3pPr indent="0" lvl="2" marL="0" algn="r">
              <a:spcBef>
                <a:spcPts val="0"/>
              </a:spcBef>
              <a:spcAft>
                <a:spcPts val="0"/>
              </a:spcAft>
              <a:buClr>
                <a:srgbClr val="FEFFFF"/>
              </a:buClr>
              <a:buSzPts val="1600"/>
              <a:buFont typeface="Century Gothic"/>
              <a:buNone/>
              <a:defRPr/>
            </a:lvl3pPr>
            <a:lvl4pPr indent="0" lvl="3" marL="0" algn="r">
              <a:spcBef>
                <a:spcPts val="0"/>
              </a:spcBef>
              <a:spcAft>
                <a:spcPts val="0"/>
              </a:spcAft>
              <a:buClr>
                <a:srgbClr val="FEFFFF"/>
              </a:buClr>
              <a:buSzPts val="1600"/>
              <a:buFont typeface="Century Gothic"/>
              <a:buNone/>
              <a:defRPr/>
            </a:lvl4pPr>
            <a:lvl5pPr indent="0" lvl="4" marL="0" algn="r">
              <a:spcBef>
                <a:spcPts val="0"/>
              </a:spcBef>
              <a:spcAft>
                <a:spcPts val="0"/>
              </a:spcAft>
              <a:buClr>
                <a:srgbClr val="FEFFFF"/>
              </a:buClr>
              <a:buSzPts val="1600"/>
              <a:buFont typeface="Century Gothic"/>
              <a:buNone/>
              <a:defRPr/>
            </a:lvl5pPr>
            <a:lvl6pPr indent="0" lvl="5" marL="0" algn="r">
              <a:spcBef>
                <a:spcPts val="0"/>
              </a:spcBef>
              <a:spcAft>
                <a:spcPts val="0"/>
              </a:spcAft>
              <a:buClr>
                <a:srgbClr val="FEFFFF"/>
              </a:buClr>
              <a:buSzPts val="1600"/>
              <a:buFont typeface="Century Gothic"/>
              <a:buNone/>
              <a:defRPr/>
            </a:lvl6pPr>
            <a:lvl7pPr indent="0" lvl="6" marL="0" algn="r">
              <a:spcBef>
                <a:spcPts val="0"/>
              </a:spcBef>
              <a:spcAft>
                <a:spcPts val="0"/>
              </a:spcAft>
              <a:buClr>
                <a:srgbClr val="FEFFFF"/>
              </a:buClr>
              <a:buSzPts val="1600"/>
              <a:buFont typeface="Century Gothic"/>
              <a:buNone/>
              <a:defRPr/>
            </a:lvl7pPr>
            <a:lvl8pPr indent="0" lvl="7" marL="0" algn="r">
              <a:spcBef>
                <a:spcPts val="0"/>
              </a:spcBef>
              <a:spcAft>
                <a:spcPts val="0"/>
              </a:spcAft>
              <a:buClr>
                <a:srgbClr val="FEFFFF"/>
              </a:buClr>
              <a:buSzPts val="1600"/>
              <a:buFont typeface="Century Gothic"/>
              <a:buNone/>
              <a:defRPr/>
            </a:lvl8pPr>
            <a:lvl9pPr indent="0" lvl="8" marL="0" algn="r">
              <a:spcBef>
                <a:spcPts val="0"/>
              </a:spcBef>
              <a:spcAft>
                <a:spcPts val="0"/>
              </a:spcAft>
              <a:buClr>
                <a:srgbClr val="FEFFFF"/>
              </a:buClr>
              <a:buSzPts val="1600"/>
              <a:buFont typeface="Century Gothic"/>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1.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9" name="Shape 9"/>
        <p:cNvGrpSpPr/>
        <p:nvPr/>
      </p:nvGrpSpPr>
      <p:grpSpPr>
        <a:xfrm>
          <a:off x="0" y="0"/>
          <a:ext cx="0" cy="0"/>
          <a:chOff x="0" y="0"/>
          <a:chExt cx="0" cy="0"/>
        </a:xfrm>
      </p:grpSpPr>
      <p:grpSp>
        <p:nvGrpSpPr>
          <p:cNvPr id="10" name="Google Shape;10;p46"/>
          <p:cNvGrpSpPr/>
          <p:nvPr/>
        </p:nvGrpSpPr>
        <p:grpSpPr>
          <a:xfrm>
            <a:off x="1" y="189018"/>
            <a:ext cx="2357699" cy="5489162"/>
            <a:chOff x="2487613" y="285750"/>
            <a:chExt cx="2428875" cy="5654676"/>
          </a:xfrm>
        </p:grpSpPr>
        <p:sp>
          <p:nvSpPr>
            <p:cNvPr id="11" name="Google Shape;11;p46"/>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46"/>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46"/>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46"/>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46"/>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46"/>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46"/>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6"/>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46"/>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6"/>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6"/>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6"/>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46"/>
          <p:cNvGrpSpPr/>
          <p:nvPr/>
        </p:nvGrpSpPr>
        <p:grpSpPr>
          <a:xfrm>
            <a:off x="22507" y="-650"/>
            <a:ext cx="1948552" cy="5667275"/>
            <a:chOff x="6627813" y="194833"/>
            <a:chExt cx="1952625" cy="5678918"/>
          </a:xfrm>
        </p:grpSpPr>
        <p:sp>
          <p:nvSpPr>
            <p:cNvPr id="24" name="Google Shape;24;p46"/>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6"/>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6"/>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6"/>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6"/>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6"/>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6"/>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6"/>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6"/>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6"/>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6"/>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6"/>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46"/>
          <p:cNvSpPr/>
          <p:nvPr/>
        </p:nvSpPr>
        <p:spPr>
          <a:xfrm>
            <a:off x="0" y="0"/>
            <a:ext cx="151209" cy="567055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46"/>
          <p:cNvSpPr txBox="1"/>
          <p:nvPr>
            <p:ph type="title"/>
          </p:nvPr>
        </p:nvSpPr>
        <p:spPr>
          <a:xfrm>
            <a:off x="2143889" y="516047"/>
            <a:ext cx="7368387" cy="1059106"/>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262626"/>
              </a:buClr>
              <a:buSzPts val="2976"/>
              <a:buFont typeface="Century Gothic"/>
              <a:buNone/>
              <a:defRPr b="0" i="0" sz="2976" u="none" cap="none" strike="noStrike">
                <a:solidFill>
                  <a:srgbClr val="262626"/>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8" name="Google Shape;38;p46"/>
          <p:cNvSpPr txBox="1"/>
          <p:nvPr>
            <p:ph idx="1" type="body"/>
          </p:nvPr>
        </p:nvSpPr>
        <p:spPr>
          <a:xfrm>
            <a:off x="2140820" y="1764171"/>
            <a:ext cx="7371457" cy="3213312"/>
          </a:xfrm>
          <a:prstGeom prst="rect">
            <a:avLst/>
          </a:prstGeom>
          <a:noFill/>
          <a:ln>
            <a:noFill/>
          </a:ln>
        </p:spPr>
        <p:txBody>
          <a:bodyPr anchorCtr="0" anchor="t" bIns="45700" lIns="91425" spcFirstLastPara="1" rIns="91425" wrap="square" tIns="45700">
            <a:normAutofit/>
          </a:bodyPr>
          <a:lstStyle>
            <a:lvl1pPr indent="-323088" lvl="0" marL="457200" marR="0" rtl="0" algn="l">
              <a:spcBef>
                <a:spcPts val="827"/>
              </a:spcBef>
              <a:spcAft>
                <a:spcPts val="0"/>
              </a:spcAft>
              <a:buClr>
                <a:schemeClr val="accent1"/>
              </a:buClr>
              <a:buSzPts val="1488"/>
              <a:buFont typeface="Noto Sans Symbols"/>
              <a:buChar char="🠶"/>
              <a:defRPr b="0" i="0" sz="1488" u="none" cap="none" strike="noStrike">
                <a:solidFill>
                  <a:srgbClr val="3F3F3F"/>
                </a:solidFill>
                <a:latin typeface="Century Gothic"/>
                <a:ea typeface="Century Gothic"/>
                <a:cs typeface="Century Gothic"/>
                <a:sym typeface="Century Gothic"/>
              </a:defRPr>
            </a:lvl1pPr>
            <a:lvl2pPr indent="-312610" lvl="1" marL="914400" marR="0" rtl="0" algn="l">
              <a:spcBef>
                <a:spcPts val="827"/>
              </a:spcBef>
              <a:spcAft>
                <a:spcPts val="0"/>
              </a:spcAft>
              <a:buClr>
                <a:schemeClr val="accent1"/>
              </a:buClr>
              <a:buSzPts val="1323"/>
              <a:buFont typeface="Noto Sans Symbols"/>
              <a:buChar char="🠶"/>
              <a:defRPr b="0" i="0" sz="1323" u="none" cap="none" strike="noStrike">
                <a:solidFill>
                  <a:srgbClr val="3F3F3F"/>
                </a:solidFill>
                <a:latin typeface="Century Gothic"/>
                <a:ea typeface="Century Gothic"/>
                <a:cs typeface="Century Gothic"/>
                <a:sym typeface="Century Gothic"/>
              </a:defRPr>
            </a:lvl2pPr>
            <a:lvl3pPr indent="-302133" lvl="2" marL="1371600" marR="0" rtl="0" algn="l">
              <a:spcBef>
                <a:spcPts val="827"/>
              </a:spcBef>
              <a:spcAft>
                <a:spcPts val="0"/>
              </a:spcAft>
              <a:buClr>
                <a:schemeClr val="accent1"/>
              </a:buClr>
              <a:buSzPts val="1158"/>
              <a:buFont typeface="Noto Sans Symbols"/>
              <a:buChar char="🠶"/>
              <a:defRPr b="0" i="0" sz="1158" u="none" cap="none" strike="noStrike">
                <a:solidFill>
                  <a:srgbClr val="3F3F3F"/>
                </a:solidFill>
                <a:latin typeface="Century Gothic"/>
                <a:ea typeface="Century Gothic"/>
                <a:cs typeface="Century Gothic"/>
                <a:sym typeface="Century Gothic"/>
              </a:defRPr>
            </a:lvl3pPr>
            <a:lvl4pPr indent="-291592" lvl="3" marL="18288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4pPr>
            <a:lvl5pPr indent="-291592" lvl="4" marL="22860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5pPr>
            <a:lvl6pPr indent="-291592" lvl="5" marL="27432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6pPr>
            <a:lvl7pPr indent="-291592" lvl="6" marL="32004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7pPr>
            <a:lvl8pPr indent="-291591" lvl="7" marL="36576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8pPr>
            <a:lvl9pPr indent="-291591" lvl="8" marL="4114800" marR="0" rtl="0" algn="l">
              <a:spcBef>
                <a:spcPts val="827"/>
              </a:spcBef>
              <a:spcAft>
                <a:spcPts val="0"/>
              </a:spcAft>
              <a:buClr>
                <a:schemeClr val="accent1"/>
              </a:buClr>
              <a:buSzPts val="992"/>
              <a:buFont typeface="Noto Sans Symbols"/>
              <a:buChar char="🠶"/>
              <a:defRPr b="0" i="0" sz="992" u="none" cap="none" strike="noStrike">
                <a:solidFill>
                  <a:srgbClr val="3F3F3F"/>
                </a:solidFill>
                <a:latin typeface="Century Gothic"/>
                <a:ea typeface="Century Gothic"/>
                <a:cs typeface="Century Gothic"/>
                <a:sym typeface="Century Gothic"/>
              </a:defRPr>
            </a:lvl9pPr>
          </a:lstStyle>
          <a:p/>
        </p:txBody>
      </p:sp>
      <p:sp>
        <p:nvSpPr>
          <p:cNvPr id="39" name="Google Shape;39;p46"/>
          <p:cNvSpPr txBox="1"/>
          <p:nvPr>
            <p:ph idx="10" type="dt"/>
          </p:nvPr>
        </p:nvSpPr>
        <p:spPr>
          <a:xfrm>
            <a:off x="8567219" y="5068963"/>
            <a:ext cx="947773" cy="306263"/>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744"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0" name="Google Shape;40;p46"/>
          <p:cNvSpPr txBox="1"/>
          <p:nvPr>
            <p:ph idx="11" type="ftr"/>
          </p:nvPr>
        </p:nvSpPr>
        <p:spPr>
          <a:xfrm>
            <a:off x="2140820" y="5073405"/>
            <a:ext cx="6300390" cy="30190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744"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Google Shape;41;p46"/>
          <p:cNvSpPr txBox="1"/>
          <p:nvPr>
            <p:ph idx="12" type="sldNum"/>
          </p:nvPr>
        </p:nvSpPr>
        <p:spPr>
          <a:xfrm>
            <a:off x="439715" y="651380"/>
            <a:ext cx="644729" cy="30190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1pPr>
            <a:lvl2pPr indent="0" lvl="1"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2pPr>
            <a:lvl3pPr indent="0" lvl="2"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3pPr>
            <a:lvl4pPr indent="0" lvl="3"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4pPr>
            <a:lvl5pPr indent="0" lvl="4"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5pPr>
            <a:lvl6pPr indent="0" lvl="5"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6pPr>
            <a:lvl7pPr indent="0" lvl="6"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7pPr>
            <a:lvl8pPr indent="0" lvl="7"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8pPr>
            <a:lvl9pPr indent="0" lvl="8" marL="0" marR="0" rtl="0" algn="r">
              <a:spcBef>
                <a:spcPts val="0"/>
              </a:spcBef>
              <a:spcAft>
                <a:spcPts val="0"/>
              </a:spcAft>
              <a:buClr>
                <a:srgbClr val="FEFFFF"/>
              </a:buClr>
              <a:buSzPts val="1654"/>
              <a:buFont typeface="Century Gothic"/>
              <a:buNone/>
              <a:defRPr b="0" i="0" sz="1654"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drive.google.com/file/d/16uKCBw_weACxftdPJCbnfEia4GiqOHmz/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13b9110b461_0_0"/>
          <p:cNvSpPr txBox="1"/>
          <p:nvPr>
            <p:ph type="title"/>
          </p:nvPr>
        </p:nvSpPr>
        <p:spPr>
          <a:xfrm>
            <a:off x="2143890" y="516047"/>
            <a:ext cx="7368300" cy="1059000"/>
          </a:xfrm>
          <a:prstGeom prst="rect">
            <a:avLst/>
          </a:prstGeom>
        </p:spPr>
        <p:txBody>
          <a:bodyPr anchorCtr="0" anchor="t" bIns="45700" lIns="91425" spcFirstLastPara="1" rIns="91425" wrap="square" tIns="45700">
            <a:normAutofit/>
          </a:bodyPr>
          <a:lstStyle/>
          <a:p>
            <a:pPr indent="0" lvl="0" marL="0" rtl="0" algn="ctr">
              <a:spcBef>
                <a:spcPts val="0"/>
              </a:spcBef>
              <a:spcAft>
                <a:spcPts val="0"/>
              </a:spcAft>
              <a:buNone/>
            </a:pPr>
            <a:r>
              <a:rPr b="1" lang="en-US">
                <a:latin typeface="Times New Roman"/>
                <a:ea typeface="Times New Roman"/>
                <a:cs typeface="Times New Roman"/>
                <a:sym typeface="Times New Roman"/>
              </a:rPr>
              <a:t>SUMÁRIO</a:t>
            </a:r>
            <a:endParaRPr b="1">
              <a:latin typeface="Times New Roman"/>
              <a:ea typeface="Times New Roman"/>
              <a:cs typeface="Times New Roman"/>
              <a:sym typeface="Times New Roman"/>
            </a:endParaRPr>
          </a:p>
        </p:txBody>
      </p:sp>
      <p:sp>
        <p:nvSpPr>
          <p:cNvPr id="183" name="Google Shape;183;g13b9110b461_0_0"/>
          <p:cNvSpPr txBox="1"/>
          <p:nvPr>
            <p:ph idx="1" type="body"/>
          </p:nvPr>
        </p:nvSpPr>
        <p:spPr>
          <a:xfrm>
            <a:off x="2142250" y="1359600"/>
            <a:ext cx="7371600" cy="4138800"/>
          </a:xfrm>
          <a:prstGeom prst="rect">
            <a:avLst/>
          </a:prstGeom>
        </p:spPr>
        <p:txBody>
          <a:bodyPr anchorCtr="0" anchor="t" bIns="45700" lIns="91425" spcFirstLastPara="1" rIns="91425" wrap="square" tIns="45700">
            <a:noAutofit/>
          </a:bodyPr>
          <a:lstStyle/>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 Introdução;</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2- Conceito de Ordenador de Despesas;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3- Conceito de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4- </a:t>
            </a:r>
            <a:r>
              <a:rPr b="1" lang="en-US" sz="1430"/>
              <a:t>Causas</a:t>
            </a:r>
            <a:r>
              <a:rPr b="1" lang="en-US" sz="1430">
                <a:latin typeface="Times New Roman"/>
                <a:ea typeface="Times New Roman"/>
                <a:cs typeface="Times New Roman"/>
                <a:sym typeface="Times New Roman"/>
              </a:rPr>
              <a:t> de instauração de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5- </a:t>
            </a:r>
            <a:r>
              <a:rPr b="1" lang="en-US" sz="1430"/>
              <a:t>R</a:t>
            </a:r>
            <a:r>
              <a:rPr b="1" lang="en-US" sz="1430">
                <a:latin typeface="Times New Roman"/>
                <a:ea typeface="Times New Roman"/>
                <a:cs typeface="Times New Roman"/>
                <a:sym typeface="Times New Roman"/>
              </a:rPr>
              <a:t>esponsáveis p</a:t>
            </a:r>
            <a:r>
              <a:rPr b="1" lang="en-US" sz="1430"/>
              <a:t>or</a:t>
            </a:r>
            <a:r>
              <a:rPr b="1" lang="en-US" sz="1430">
                <a:latin typeface="Times New Roman"/>
                <a:ea typeface="Times New Roman"/>
                <a:cs typeface="Times New Roman"/>
                <a:sym typeface="Times New Roman"/>
              </a:rPr>
              <a:t> instaurar a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6- Finalidade da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7- Medidas Administrativas anteriores à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t>8</a:t>
            </a:r>
            <a:r>
              <a:rPr b="1" lang="en-US" sz="1430">
                <a:latin typeface="Times New Roman"/>
                <a:ea typeface="Times New Roman"/>
                <a:cs typeface="Times New Roman"/>
                <a:sym typeface="Times New Roman"/>
              </a:rPr>
              <a:t>- Pressupostos para Instauração da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t>9</a:t>
            </a:r>
            <a:r>
              <a:rPr b="1" lang="en-US" sz="1430">
                <a:latin typeface="Times New Roman"/>
                <a:ea typeface="Times New Roman"/>
                <a:cs typeface="Times New Roman"/>
                <a:sym typeface="Times New Roman"/>
              </a:rPr>
              <a:t>- Instauração da Tomada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10- Formação da Comissão;</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a:t>
            </a:r>
            <a:r>
              <a:rPr b="1" lang="en-US" sz="1430"/>
              <a:t>1</a:t>
            </a:r>
            <a:r>
              <a:rPr b="1" lang="en-US" sz="1430">
                <a:latin typeface="Times New Roman"/>
                <a:ea typeface="Times New Roman"/>
                <a:cs typeface="Times New Roman"/>
                <a:sym typeface="Times New Roman"/>
              </a:rPr>
              <a:t>- Obrigação do envio ao TCE-RJ;</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a:t>
            </a:r>
            <a:r>
              <a:rPr b="1" lang="en-US" sz="1430"/>
              <a:t>2</a:t>
            </a:r>
            <a:r>
              <a:rPr b="1" lang="en-US" sz="1430">
                <a:latin typeface="Times New Roman"/>
                <a:ea typeface="Times New Roman"/>
                <a:cs typeface="Times New Roman"/>
                <a:sym typeface="Times New Roman"/>
              </a:rPr>
              <a:t>- Principais problemas encontrados na análise das Tomadas de Contas;</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a:t>
            </a:r>
            <a:r>
              <a:rPr b="1" lang="en-US" sz="1430"/>
              <a:t>3</a:t>
            </a:r>
            <a:r>
              <a:rPr b="1" lang="en-US" sz="1430">
                <a:latin typeface="Times New Roman"/>
                <a:ea typeface="Times New Roman"/>
                <a:cs typeface="Times New Roman"/>
                <a:sym typeface="Times New Roman"/>
              </a:rPr>
              <a:t>- Checklist;</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a:t>
            </a:r>
            <a:r>
              <a:rPr b="1" lang="en-US" sz="1430"/>
              <a:t>4</a:t>
            </a:r>
            <a:r>
              <a:rPr b="1" lang="en-US" sz="1430">
                <a:latin typeface="Times New Roman"/>
                <a:ea typeface="Times New Roman"/>
                <a:cs typeface="Times New Roman"/>
                <a:sym typeface="Times New Roman"/>
              </a:rPr>
              <a:t> - Fundamentação Legal;</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rPr b="1" lang="en-US" sz="1430">
                <a:latin typeface="Times New Roman"/>
                <a:ea typeface="Times New Roman"/>
                <a:cs typeface="Times New Roman"/>
                <a:sym typeface="Times New Roman"/>
              </a:rPr>
              <a:t>1</a:t>
            </a:r>
            <a:r>
              <a:rPr b="1" lang="en-US" sz="1430"/>
              <a:t>5</a:t>
            </a:r>
            <a:r>
              <a:rPr b="1" lang="en-US" sz="1430">
                <a:latin typeface="Times New Roman"/>
                <a:ea typeface="Times New Roman"/>
                <a:cs typeface="Times New Roman"/>
                <a:sym typeface="Times New Roman"/>
              </a:rPr>
              <a:t> - Conclusão.</a:t>
            </a:r>
            <a:endParaRPr b="1" sz="1430">
              <a:latin typeface="Times New Roman"/>
              <a:ea typeface="Times New Roman"/>
              <a:cs typeface="Times New Roman"/>
              <a:sym typeface="Times New Roman"/>
            </a:endParaRPr>
          </a:p>
          <a:p>
            <a:pPr indent="0" lvl="0" marL="0" rtl="0" algn="l">
              <a:lnSpc>
                <a:spcPct val="80000"/>
              </a:lnSpc>
              <a:spcBef>
                <a:spcPts val="600"/>
              </a:spcBef>
              <a:spcAft>
                <a:spcPts val="0"/>
              </a:spcAft>
              <a:buSzPts val="688"/>
              <a:buNone/>
            </a:pPr>
            <a:r>
              <a:t/>
            </a:r>
            <a:endParaRPr sz="143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g13b76fde9c2_1_43"/>
          <p:cNvSpPr txBox="1"/>
          <p:nvPr>
            <p:ph type="title"/>
          </p:nvPr>
        </p:nvSpPr>
        <p:spPr>
          <a:xfrm>
            <a:off x="1630175" y="538425"/>
            <a:ext cx="7931400" cy="79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262626"/>
              </a:buClr>
              <a:buSzPts val="2678"/>
              <a:buFont typeface="Century Gothic"/>
              <a:buNone/>
            </a:pPr>
            <a:r>
              <a:rPr b="1" lang="en-US" sz="2298">
                <a:latin typeface="Times New Roman"/>
                <a:ea typeface="Times New Roman"/>
                <a:cs typeface="Times New Roman"/>
                <a:sym typeface="Times New Roman"/>
              </a:rPr>
              <a:t>PRESSUPOSTOS PARA INSTAURAÇÃO DA TOMADA DE CONTAS</a:t>
            </a:r>
            <a:endParaRPr b="1" sz="2298">
              <a:latin typeface="Times New Roman"/>
              <a:ea typeface="Times New Roman"/>
              <a:cs typeface="Times New Roman"/>
              <a:sym typeface="Times New Roman"/>
            </a:endParaRPr>
          </a:p>
        </p:txBody>
      </p:sp>
      <p:sp>
        <p:nvSpPr>
          <p:cNvPr id="247" name="Google Shape;247;g13b76fde9c2_1_43"/>
          <p:cNvSpPr txBox="1"/>
          <p:nvPr>
            <p:ph idx="1" type="body"/>
          </p:nvPr>
        </p:nvSpPr>
        <p:spPr>
          <a:xfrm>
            <a:off x="452775" y="1431075"/>
            <a:ext cx="9108900" cy="40266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13° Decreto Municipal n° 131/20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400">
                <a:solidFill>
                  <a:schemeClr val="dk1"/>
                </a:solidFill>
                <a:latin typeface="Times New Roman"/>
                <a:ea typeface="Times New Roman"/>
                <a:cs typeface="Times New Roman"/>
                <a:sym typeface="Times New Roman"/>
              </a:rPr>
              <a:t>Art. 13º</a:t>
            </a:r>
            <a:r>
              <a:rPr lang="en-US" sz="1400">
                <a:solidFill>
                  <a:schemeClr val="dk1"/>
                </a:solidFill>
                <a:latin typeface="Times New Roman"/>
                <a:ea typeface="Times New Roman"/>
                <a:cs typeface="Times New Roman"/>
                <a:sym typeface="Times New Roman"/>
              </a:rPr>
              <a:t>  </a:t>
            </a:r>
            <a:r>
              <a:rPr lang="en-US" sz="1400">
                <a:solidFill>
                  <a:schemeClr val="dk1"/>
                </a:solidFill>
                <a:latin typeface="Times New Roman"/>
                <a:ea typeface="Times New Roman"/>
                <a:cs typeface="Times New Roman"/>
                <a:sym typeface="Times New Roman"/>
              </a:rPr>
              <a:t> É pressuposto para instauração de Tomada de Contas a existência de elementos fáticos e jurídicos que indiquem a omissão no dever de prestar contas e/ou prática de ato de que resulte ou possa resultar em dano ao erário, na forma do art. 2º da Deliberação TCE-RJ nº 279 de 2017.</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400">
                <a:solidFill>
                  <a:schemeClr val="dk1"/>
                </a:solidFill>
                <a:latin typeface="Times New Roman"/>
                <a:ea typeface="Times New Roman"/>
                <a:cs typeface="Times New Roman"/>
                <a:sym typeface="Times New Roman"/>
              </a:rPr>
              <a:t>Parágrafo único.</a:t>
            </a:r>
            <a:r>
              <a:rPr lang="en-US" sz="1400">
                <a:solidFill>
                  <a:schemeClr val="dk1"/>
                </a:solidFill>
                <a:latin typeface="Times New Roman"/>
                <a:ea typeface="Times New Roman"/>
                <a:cs typeface="Times New Roman"/>
                <a:sym typeface="Times New Roman"/>
              </a:rPr>
              <a:t> Deverá ser inserido no processo administrativo a demonstração dos pressupostos, compreendendo a descrição detalhada da situação fática que deu origem ao dano, lastreada em documentos e todos os outros meios probatórios que deem suporte à comprovação de sua ocorrência, e a evidenciação da relação entre a situação e a conduta ilegal, ilegítima ou antieconômica da pessoa física ou jurídica a quem se imputa a obrigação de ressarcir os cofres públicos.</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950"/>
              <a:buNone/>
            </a:pPr>
            <a:r>
              <a:rPr lang="en-US" sz="1400">
                <a:solidFill>
                  <a:schemeClr val="dk1"/>
                </a:solidFill>
                <a:latin typeface="Trebuchet MS"/>
                <a:ea typeface="Trebuchet MS"/>
                <a:cs typeface="Trebuchet MS"/>
                <a:sym typeface="Trebuchet MS"/>
              </a:rPr>
              <a:t>  </a:t>
            </a:r>
            <a:endParaRPr b="1" sz="1400" u="sng">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2100" u="sng">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g13b76fde9c2_1_23"/>
          <p:cNvSpPr txBox="1"/>
          <p:nvPr>
            <p:ph type="title"/>
          </p:nvPr>
        </p:nvSpPr>
        <p:spPr>
          <a:xfrm>
            <a:off x="1927625" y="538425"/>
            <a:ext cx="7368300" cy="79260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262626"/>
              </a:buClr>
              <a:buSzPct val="107204"/>
              <a:buFont typeface="Century Gothic"/>
              <a:buNone/>
            </a:pPr>
            <a:r>
              <a:rPr b="1" lang="en-US" sz="2776">
                <a:latin typeface="Times New Roman"/>
                <a:ea typeface="Times New Roman"/>
                <a:cs typeface="Times New Roman"/>
                <a:sym typeface="Times New Roman"/>
              </a:rPr>
              <a:t>DA</a:t>
            </a:r>
            <a:r>
              <a:rPr b="1" lang="en-US" sz="2776">
                <a:latin typeface="Times New Roman"/>
                <a:ea typeface="Times New Roman"/>
                <a:cs typeface="Times New Roman"/>
                <a:sym typeface="Times New Roman"/>
              </a:rPr>
              <a:t> INSTAURAÇÃO DA TOMADA DE CONTAS</a:t>
            </a:r>
            <a:endParaRPr b="1" sz="2776">
              <a:latin typeface="Times New Roman"/>
              <a:ea typeface="Times New Roman"/>
              <a:cs typeface="Times New Roman"/>
              <a:sym typeface="Times New Roman"/>
            </a:endParaRPr>
          </a:p>
        </p:txBody>
      </p:sp>
      <p:sp>
        <p:nvSpPr>
          <p:cNvPr id="254" name="Google Shape;254;g13b76fde9c2_1_23"/>
          <p:cNvSpPr txBox="1"/>
          <p:nvPr>
            <p:ph idx="1" type="body"/>
          </p:nvPr>
        </p:nvSpPr>
        <p:spPr>
          <a:xfrm>
            <a:off x="452775" y="1510250"/>
            <a:ext cx="9108900" cy="39474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10° Decreto Municipal n° 131/20 </a:t>
            </a:r>
            <a:endParaRPr b="1" sz="1500" u="sng">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500">
                <a:solidFill>
                  <a:schemeClr val="dk1"/>
                </a:solidFill>
                <a:latin typeface="Times New Roman"/>
                <a:ea typeface="Times New Roman"/>
                <a:cs typeface="Times New Roman"/>
                <a:sym typeface="Times New Roman"/>
              </a:rPr>
              <a:t>Art. 10º</a:t>
            </a:r>
            <a:r>
              <a:rPr lang="en-US" sz="1500">
                <a:solidFill>
                  <a:schemeClr val="dk1"/>
                </a:solidFill>
                <a:latin typeface="Times New Roman"/>
                <a:ea typeface="Times New Roman"/>
                <a:cs typeface="Times New Roman"/>
                <a:sym typeface="Times New Roman"/>
              </a:rPr>
              <a:t> </a:t>
            </a:r>
            <a:r>
              <a:rPr lang="en-US" sz="1500">
                <a:solidFill>
                  <a:schemeClr val="dk1"/>
                </a:solidFill>
                <a:latin typeface="Times New Roman"/>
                <a:ea typeface="Times New Roman"/>
                <a:cs typeface="Times New Roman"/>
                <a:sym typeface="Times New Roman"/>
              </a:rPr>
              <a:t> Esgotadas as medidas administrativas, sem apresentação da prestação de contas ou elisão do dano no prazo de 10 (dez) dias úteis, o Secretário Municipal ou autoridade equivalente promoverá a instauração da tomada de contas, mediante formalização de processo administrativo específico para apuração dos fatos, identificação dos responsáveis e quantificação do dano, quando caracterizada a ocorrência dos casos previstos no art. 2º da Deliberação TCE-RJ nº 279 de 2017, sem prejuízo de outros dispositivos legais.</a:t>
            </a:r>
            <a:endParaRPr sz="15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950"/>
              <a:buNone/>
            </a:pPr>
            <a:r>
              <a:rPr lang="en-US" sz="1400">
                <a:solidFill>
                  <a:schemeClr val="dk1"/>
                </a:solidFill>
                <a:latin typeface="Trebuchet MS"/>
                <a:ea typeface="Trebuchet MS"/>
                <a:cs typeface="Trebuchet MS"/>
                <a:sym typeface="Trebuchet MS"/>
              </a:rPr>
              <a:t>  </a:t>
            </a:r>
            <a:endParaRPr b="1" sz="1400" u="sng">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2100" u="sng">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g13b76fde9c2_1_36"/>
          <p:cNvSpPr txBox="1"/>
          <p:nvPr>
            <p:ph type="title"/>
          </p:nvPr>
        </p:nvSpPr>
        <p:spPr>
          <a:xfrm>
            <a:off x="1544375" y="538425"/>
            <a:ext cx="7751700" cy="79260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262626"/>
              </a:buClr>
              <a:buSzPct val="107204"/>
              <a:buFont typeface="Century Gothic"/>
              <a:buNone/>
            </a:pPr>
            <a:r>
              <a:rPr b="1" lang="en-US" sz="2776">
                <a:latin typeface="Times New Roman"/>
                <a:ea typeface="Times New Roman"/>
                <a:cs typeface="Times New Roman"/>
                <a:sym typeface="Times New Roman"/>
              </a:rPr>
              <a:t>DA FORMAÇÃO DA COMISSÃO DE TOMADA DE CONTAS</a:t>
            </a:r>
            <a:r>
              <a:rPr b="1" lang="en-US" sz="2776">
                <a:latin typeface="Times New Roman"/>
                <a:ea typeface="Times New Roman"/>
                <a:cs typeface="Times New Roman"/>
                <a:sym typeface="Times New Roman"/>
              </a:rPr>
              <a:t> </a:t>
            </a:r>
            <a:endParaRPr b="1" sz="2776">
              <a:latin typeface="Times New Roman"/>
              <a:ea typeface="Times New Roman"/>
              <a:cs typeface="Times New Roman"/>
              <a:sym typeface="Times New Roman"/>
            </a:endParaRPr>
          </a:p>
        </p:txBody>
      </p:sp>
      <p:sp>
        <p:nvSpPr>
          <p:cNvPr id="261" name="Google Shape;261;g13b76fde9c2_1_36"/>
          <p:cNvSpPr txBox="1"/>
          <p:nvPr>
            <p:ph idx="1" type="body"/>
          </p:nvPr>
        </p:nvSpPr>
        <p:spPr>
          <a:xfrm>
            <a:off x="452775" y="1431075"/>
            <a:ext cx="9108900" cy="40266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11° Decreto Municipal n° 131/20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400">
                <a:solidFill>
                  <a:schemeClr val="dk1"/>
                </a:solidFill>
                <a:latin typeface="Times New Roman"/>
                <a:ea typeface="Times New Roman"/>
                <a:cs typeface="Times New Roman"/>
                <a:sym typeface="Times New Roman"/>
              </a:rPr>
              <a:t>Art. 11º</a:t>
            </a:r>
            <a:r>
              <a:rPr lang="en-US" sz="1400">
                <a:solidFill>
                  <a:schemeClr val="dk1"/>
                </a:solidFill>
                <a:latin typeface="Times New Roman"/>
                <a:ea typeface="Times New Roman"/>
                <a:cs typeface="Times New Roman"/>
                <a:sym typeface="Times New Roman"/>
              </a:rPr>
              <a:t>  </a:t>
            </a:r>
            <a:r>
              <a:rPr lang="en-US" sz="1400">
                <a:solidFill>
                  <a:schemeClr val="dk1"/>
                </a:solidFill>
                <a:latin typeface="Times New Roman"/>
                <a:ea typeface="Times New Roman"/>
                <a:cs typeface="Times New Roman"/>
                <a:sym typeface="Times New Roman"/>
              </a:rPr>
              <a:t>A Comissão de Tomada de Contas deverá ser formada preferencialmente por uma equipe multidisciplinar, devendo contar com profissionais </a:t>
            </a:r>
            <a:r>
              <a:rPr b="1" lang="en-US" sz="1400" u="sng">
                <a:solidFill>
                  <a:schemeClr val="dk1"/>
                </a:solidFill>
              </a:rPr>
              <a:t>da área contábil, jurídica, econômica, administrativa, bem como profissionais de engenharia ou arquitetura,</a:t>
            </a:r>
            <a:r>
              <a:rPr lang="en-US" sz="1400">
                <a:solidFill>
                  <a:schemeClr val="dk1"/>
                </a:solidFill>
                <a:latin typeface="Times New Roman"/>
                <a:ea typeface="Times New Roman"/>
                <a:cs typeface="Times New Roman"/>
                <a:sym typeface="Times New Roman"/>
              </a:rPr>
              <a:t> quando o objeto se tratar de obras e serviços de engenharia, objetivando maior eficiência na realização dos trabalhos.</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400">
                <a:solidFill>
                  <a:schemeClr val="dk1"/>
                </a:solidFill>
                <a:latin typeface="Times New Roman"/>
                <a:ea typeface="Times New Roman"/>
                <a:cs typeface="Times New Roman"/>
                <a:sym typeface="Times New Roman"/>
              </a:rPr>
              <a:t>Parágrafo único.</a:t>
            </a:r>
            <a:r>
              <a:rPr lang="en-US" sz="1400">
                <a:solidFill>
                  <a:schemeClr val="dk1"/>
                </a:solidFill>
                <a:latin typeface="Times New Roman"/>
                <a:ea typeface="Times New Roman"/>
                <a:cs typeface="Times New Roman"/>
                <a:sym typeface="Times New Roman"/>
              </a:rPr>
              <a:t> A Comissão deverá ser formada preferencialmente em número ímpar de participantes, para evitar empate em caso de votação, com no mínimo de 3 (três) e no máximo de 05 (cinco) servidores de provimento efetivo, dependendo da complexidade da matéria.</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950"/>
              <a:buNone/>
            </a:pPr>
            <a:r>
              <a:rPr lang="en-US" sz="1400">
                <a:solidFill>
                  <a:schemeClr val="dk1"/>
                </a:solidFill>
                <a:latin typeface="Trebuchet MS"/>
                <a:ea typeface="Trebuchet MS"/>
                <a:cs typeface="Trebuchet MS"/>
                <a:sym typeface="Trebuchet MS"/>
              </a:rPr>
              <a:t>  </a:t>
            </a:r>
            <a:endParaRPr b="1" sz="1400" u="sng">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2100" u="sng">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g13b262091a9_6_0"/>
          <p:cNvSpPr txBox="1"/>
          <p:nvPr>
            <p:ph type="title"/>
          </p:nvPr>
        </p:nvSpPr>
        <p:spPr>
          <a:xfrm>
            <a:off x="1630175" y="538425"/>
            <a:ext cx="7931400" cy="79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262626"/>
              </a:buClr>
              <a:buSzPts val="2678"/>
              <a:buFont typeface="Century Gothic"/>
              <a:buNone/>
            </a:pPr>
            <a:r>
              <a:rPr b="1" lang="en-US" sz="2298">
                <a:latin typeface="Times New Roman"/>
                <a:ea typeface="Times New Roman"/>
                <a:cs typeface="Times New Roman"/>
                <a:sym typeface="Times New Roman"/>
              </a:rPr>
              <a:t>OBRIGAÇÃO DE ENVIO AO TCE-RJ</a:t>
            </a:r>
            <a:endParaRPr b="1" sz="2298">
              <a:latin typeface="Times New Roman"/>
              <a:ea typeface="Times New Roman"/>
              <a:cs typeface="Times New Roman"/>
              <a:sym typeface="Times New Roman"/>
            </a:endParaRPr>
          </a:p>
        </p:txBody>
      </p:sp>
      <p:sp>
        <p:nvSpPr>
          <p:cNvPr id="268" name="Google Shape;268;g13b262091a9_6_0"/>
          <p:cNvSpPr txBox="1"/>
          <p:nvPr>
            <p:ph idx="1" type="body"/>
          </p:nvPr>
        </p:nvSpPr>
        <p:spPr>
          <a:xfrm>
            <a:off x="452775" y="1431075"/>
            <a:ext cx="9108900" cy="4026600"/>
          </a:xfrm>
          <a:prstGeom prst="rect">
            <a:avLst/>
          </a:prstGeom>
          <a:noFill/>
          <a:ln>
            <a:noFill/>
          </a:ln>
        </p:spPr>
        <p:txBody>
          <a:bodyPr anchorCtr="0" anchor="t" bIns="0" lIns="0" spcFirstLastPara="1" rIns="0" wrap="square" tIns="17775">
            <a:noAutofit/>
          </a:bodyPr>
          <a:lstStyle/>
          <a:p>
            <a:pPr indent="0" lvl="0" marL="283509" rtl="0" algn="l">
              <a:lnSpc>
                <a:spcPct val="150000"/>
              </a:lnSpc>
              <a:spcBef>
                <a:spcPts val="0"/>
              </a:spcBef>
              <a:spcAft>
                <a:spcPts val="0"/>
              </a:spcAft>
              <a:buNone/>
            </a:pPr>
            <a:r>
              <a:rPr b="1" lang="en-US" sz="1500" u="sng">
                <a:solidFill>
                  <a:schemeClr val="dk1"/>
                </a:solidFill>
                <a:latin typeface="Times New Roman"/>
                <a:ea typeface="Times New Roman"/>
                <a:cs typeface="Times New Roman"/>
                <a:sym typeface="Times New Roman"/>
              </a:rPr>
              <a:t>							</a:t>
            </a:r>
            <a:endParaRPr b="1" sz="1500" u="sng">
              <a:solidFill>
                <a:schemeClr val="dk1"/>
              </a:solidFill>
              <a:latin typeface="Times New Roman"/>
              <a:ea typeface="Times New Roman"/>
              <a:cs typeface="Times New Roman"/>
              <a:sym typeface="Times New Roman"/>
            </a:endParaRPr>
          </a:p>
          <a:p>
            <a:pPr indent="-386715" lvl="0" marL="431800" rtl="0" algn="just">
              <a:lnSpc>
                <a:spcPct val="150000"/>
              </a:lnSpc>
              <a:spcBef>
                <a:spcPts val="0"/>
              </a:spcBef>
              <a:spcAft>
                <a:spcPts val="0"/>
              </a:spcAft>
              <a:buClr>
                <a:schemeClr val="dk1"/>
              </a:buClr>
              <a:buSzPts val="1800"/>
              <a:buFont typeface="Times New Roman"/>
              <a:buChar char="➢"/>
            </a:pPr>
            <a:r>
              <a:rPr lang="en-US" sz="1800">
                <a:solidFill>
                  <a:schemeClr val="dk1"/>
                </a:solidFill>
              </a:rPr>
              <a:t>A</a:t>
            </a:r>
            <a:r>
              <a:rPr lang="en-US" sz="1800">
                <a:solidFill>
                  <a:schemeClr val="dk1"/>
                </a:solidFill>
              </a:rPr>
              <a:t> dispensa do encaminhamento da tomada de contas ao TCE-RJ, conforme previsto no art. 13 da Deliberação TCE/RJ n° 279/17, </a:t>
            </a:r>
            <a:r>
              <a:rPr lang="en-US" sz="1800" u="sng">
                <a:solidFill>
                  <a:schemeClr val="dk1"/>
                </a:solidFill>
              </a:rPr>
              <a:t>não desobriga</a:t>
            </a:r>
            <a:r>
              <a:rPr lang="en-US" sz="1800">
                <a:solidFill>
                  <a:schemeClr val="dk1"/>
                </a:solidFill>
              </a:rPr>
              <a:t> a autoridade competente de apurar os fatos, identificar os responsáveis, quantificar o dano e obter o respectivo ressarcimento, quer por medidas administrativas ao seu alcance, quer por medidas judiciais requeridas ao órgão jurídico pertinente.</a:t>
            </a:r>
            <a:endParaRPr sz="1800">
              <a:solidFill>
                <a:schemeClr val="dk1"/>
              </a:solidFill>
            </a:endParaRPr>
          </a:p>
          <a:p>
            <a:pPr indent="0" lvl="0" marL="283509" rtl="0" algn="just">
              <a:lnSpc>
                <a:spcPct val="150000"/>
              </a:lnSpc>
              <a:spcBef>
                <a:spcPts val="0"/>
              </a:spcBef>
              <a:spcAft>
                <a:spcPts val="0"/>
              </a:spcAft>
              <a:buNone/>
            </a:pPr>
            <a:r>
              <a:t/>
            </a:r>
            <a:endParaRPr sz="1800">
              <a:solidFill>
                <a:schemeClr val="dk1"/>
              </a:solidFill>
            </a:endParaRPr>
          </a:p>
          <a:p>
            <a:pPr indent="-386715" lvl="0" marL="431800" rtl="0" algn="just">
              <a:lnSpc>
                <a:spcPct val="150000"/>
              </a:lnSpc>
              <a:spcBef>
                <a:spcPts val="0"/>
              </a:spcBef>
              <a:spcAft>
                <a:spcPts val="0"/>
              </a:spcAft>
              <a:buClr>
                <a:schemeClr val="dk1"/>
              </a:buClr>
              <a:buSzPts val="1800"/>
              <a:buFont typeface="Times New Roman"/>
              <a:buChar char="➢"/>
            </a:pPr>
            <a:r>
              <a:rPr lang="en-US" sz="1800">
                <a:solidFill>
                  <a:schemeClr val="dk1"/>
                </a:solidFill>
              </a:rPr>
              <a:t>O Tribunal de Contas poderá solicitar, a qualquer momento, documentos, dados e informações, para fins de análise e instrução dos processos de tomada de contas.</a:t>
            </a:r>
            <a:endParaRPr sz="1800">
              <a:solidFill>
                <a:schemeClr val="dk1"/>
              </a:solidFill>
            </a:endParaRPr>
          </a:p>
          <a:p>
            <a:pPr indent="0" lvl="0" marL="283509" rtl="0" algn="l">
              <a:lnSpc>
                <a:spcPct val="150000"/>
              </a:lnSpc>
              <a:spcBef>
                <a:spcPts val="0"/>
              </a:spcBef>
              <a:spcAft>
                <a:spcPts val="0"/>
              </a:spcAft>
              <a:buNone/>
            </a:pPr>
            <a:r>
              <a:t/>
            </a:r>
            <a:endParaRPr b="1" sz="18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950"/>
              <a:buNone/>
            </a:pPr>
            <a:r>
              <a:rPr lang="en-US" sz="1400">
                <a:solidFill>
                  <a:schemeClr val="dk1"/>
                </a:solidFill>
                <a:latin typeface="Trebuchet MS"/>
                <a:ea typeface="Trebuchet MS"/>
                <a:cs typeface="Trebuchet MS"/>
                <a:sym typeface="Trebuchet MS"/>
              </a:rPr>
              <a:t>  </a:t>
            </a:r>
            <a:endParaRPr b="1" sz="1400" u="sng">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2100" u="sng">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g13b76fde9c2_2_0"/>
          <p:cNvSpPr txBox="1"/>
          <p:nvPr>
            <p:ph type="title"/>
          </p:nvPr>
        </p:nvSpPr>
        <p:spPr>
          <a:xfrm>
            <a:off x="1927625" y="538425"/>
            <a:ext cx="7368300" cy="79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262626"/>
              </a:buClr>
              <a:buSzPts val="2678"/>
              <a:buFont typeface="Century Gothic"/>
              <a:buNone/>
            </a:pPr>
            <a:r>
              <a:rPr b="1" lang="en-US" sz="2298">
                <a:latin typeface="Times New Roman"/>
                <a:ea typeface="Times New Roman"/>
                <a:cs typeface="Times New Roman"/>
                <a:sym typeface="Times New Roman"/>
              </a:rPr>
              <a:t>PRINCIPAIS PROBLEMAS ENCONTRADOS NA ANÁLISE DOS PROCESSOS.</a:t>
            </a:r>
            <a:endParaRPr b="1" sz="2298">
              <a:latin typeface="Times New Roman"/>
              <a:ea typeface="Times New Roman"/>
              <a:cs typeface="Times New Roman"/>
              <a:sym typeface="Times New Roman"/>
            </a:endParaRPr>
          </a:p>
        </p:txBody>
      </p:sp>
      <p:sp>
        <p:nvSpPr>
          <p:cNvPr id="275" name="Google Shape;275;g13b76fde9c2_2_0"/>
          <p:cNvSpPr txBox="1"/>
          <p:nvPr>
            <p:ph idx="1" type="body"/>
          </p:nvPr>
        </p:nvSpPr>
        <p:spPr>
          <a:xfrm>
            <a:off x="386125" y="1377750"/>
            <a:ext cx="9108900" cy="4026600"/>
          </a:xfrm>
          <a:prstGeom prst="rect">
            <a:avLst/>
          </a:prstGeom>
          <a:noFill/>
          <a:ln>
            <a:noFill/>
          </a:ln>
        </p:spPr>
        <p:txBody>
          <a:bodyPr anchorCtr="0" anchor="t" bIns="0" lIns="0" spcFirstLastPara="1" rIns="0" wrap="square" tIns="17775">
            <a:noAutofit/>
          </a:bodyPr>
          <a:lstStyle/>
          <a:p>
            <a:pPr indent="0" lvl="0" marL="342900" rtl="0" algn="just">
              <a:lnSpc>
                <a:spcPct val="200000"/>
              </a:lnSpc>
              <a:spcBef>
                <a:spcPts val="600"/>
              </a:spcBef>
              <a:spcAft>
                <a:spcPts val="0"/>
              </a:spcAft>
              <a:buSzPts val="1950"/>
              <a:buNone/>
            </a:pPr>
            <a:r>
              <a:rPr lang="en-US" sz="1400">
                <a:solidFill>
                  <a:schemeClr val="dk1"/>
                </a:solidFill>
                <a:latin typeface="Trebuchet MS"/>
                <a:ea typeface="Trebuchet MS"/>
                <a:cs typeface="Trebuchet MS"/>
                <a:sym typeface="Trebuchet MS"/>
              </a:rPr>
              <a:t>  </a:t>
            </a:r>
            <a:endParaRPr b="1" sz="1400" u="sng">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SzPts val="1100"/>
              <a:buNone/>
            </a:pPr>
            <a:r>
              <a:rPr b="1" lang="en-US" sz="1500">
                <a:solidFill>
                  <a:schemeClr val="dk1"/>
                </a:solidFill>
                <a:latin typeface="Times New Roman"/>
                <a:ea typeface="Times New Roman"/>
                <a:cs typeface="Times New Roman"/>
                <a:sym typeface="Times New Roman"/>
              </a:rPr>
              <a:t>1 – Dificuldades na correta  identificação dos responsáveis e quantificação do dano;</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Clr>
                <a:schemeClr val="dk1"/>
              </a:buClr>
              <a:buSzPts val="1100"/>
              <a:buFont typeface="Arial"/>
              <a:buNone/>
            </a:pPr>
            <a:r>
              <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SzPts val="1100"/>
              <a:buNone/>
            </a:pPr>
            <a:r>
              <a:rPr b="1" lang="en-US" sz="1500">
                <a:solidFill>
                  <a:schemeClr val="dk1"/>
                </a:solidFill>
                <a:latin typeface="Times New Roman"/>
                <a:ea typeface="Times New Roman"/>
                <a:cs typeface="Times New Roman"/>
                <a:sym typeface="Times New Roman"/>
              </a:rPr>
              <a:t>2 – Ausência no preenchimento dos anexos constantes dos modelos 1 e 2 da </a:t>
            </a:r>
            <a:r>
              <a:rPr b="1" lang="en-US" sz="1500">
                <a:solidFill>
                  <a:schemeClr val="dk1"/>
                </a:solidFill>
              </a:rPr>
              <a:t>D</a:t>
            </a:r>
            <a:r>
              <a:rPr b="1" lang="en-US" sz="1500">
                <a:solidFill>
                  <a:schemeClr val="dk1"/>
                </a:solidFill>
                <a:latin typeface="Times New Roman"/>
                <a:ea typeface="Times New Roman"/>
                <a:cs typeface="Times New Roman"/>
                <a:sym typeface="Times New Roman"/>
              </a:rPr>
              <a:t>eliberação </a:t>
            </a:r>
            <a:r>
              <a:rPr b="1" lang="en-US" sz="1500">
                <a:solidFill>
                  <a:schemeClr val="dk1"/>
                </a:solidFill>
              </a:rPr>
              <a:t>TCE-RJ</a:t>
            </a:r>
            <a:r>
              <a:rPr b="1" lang="en-US" sz="1500">
                <a:solidFill>
                  <a:schemeClr val="dk1"/>
                </a:solidFill>
                <a:latin typeface="Times New Roman"/>
                <a:ea typeface="Times New Roman"/>
                <a:cs typeface="Times New Roman"/>
                <a:sym typeface="Times New Roman"/>
              </a:rPr>
              <a:t>  n° 279/2017;</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Clr>
                <a:schemeClr val="dk1"/>
              </a:buClr>
              <a:buSzPts val="1100"/>
              <a:buFont typeface="Arial"/>
              <a:buNone/>
            </a:pPr>
            <a:r>
              <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SzPts val="1100"/>
              <a:buNone/>
            </a:pPr>
            <a:r>
              <a:rPr b="1" lang="en-US" sz="1500">
                <a:solidFill>
                  <a:schemeClr val="dk1"/>
                </a:solidFill>
                <a:latin typeface="Times New Roman"/>
                <a:ea typeface="Times New Roman"/>
                <a:cs typeface="Times New Roman"/>
                <a:sym typeface="Times New Roman"/>
              </a:rPr>
              <a:t>3 – Falta de </a:t>
            </a:r>
            <a:r>
              <a:rPr b="1" lang="en-US" sz="1500">
                <a:solidFill>
                  <a:schemeClr val="dk1"/>
                </a:solidFill>
              </a:rPr>
              <a:t>conhecimento</a:t>
            </a:r>
            <a:r>
              <a:rPr b="1" lang="en-US" sz="1500">
                <a:solidFill>
                  <a:schemeClr val="dk1"/>
                </a:solidFill>
                <a:latin typeface="Times New Roman"/>
                <a:ea typeface="Times New Roman"/>
                <a:cs typeface="Times New Roman"/>
                <a:sym typeface="Times New Roman"/>
              </a:rPr>
              <a:t> quanto à finalidade do objeto a ser tomado contas;</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Clr>
                <a:schemeClr val="dk1"/>
              </a:buClr>
              <a:buSzPts val="1100"/>
              <a:buFont typeface="Arial"/>
              <a:buNone/>
            </a:pPr>
            <a:r>
              <a:t/>
            </a:r>
            <a:endParaRPr b="1" sz="1500">
              <a:solidFill>
                <a:schemeClr val="dk1"/>
              </a:solidFill>
              <a:latin typeface="Times New Roman"/>
              <a:ea typeface="Times New Roman"/>
              <a:cs typeface="Times New Roman"/>
              <a:sym typeface="Times New Roman"/>
            </a:endParaRPr>
          </a:p>
          <a:p>
            <a:pPr indent="0" lvl="0" marL="342900" rtl="0" algn="l">
              <a:lnSpc>
                <a:spcPct val="200000"/>
              </a:lnSpc>
              <a:spcBef>
                <a:spcPts val="600"/>
              </a:spcBef>
              <a:spcAft>
                <a:spcPts val="0"/>
              </a:spcAft>
              <a:buSzPts val="1100"/>
              <a:buNone/>
            </a:pPr>
            <a:r>
              <a:rPr b="1" lang="en-US" sz="1500">
                <a:solidFill>
                  <a:schemeClr val="dk1"/>
                </a:solidFill>
                <a:latin typeface="Times New Roman"/>
                <a:ea typeface="Times New Roman"/>
                <a:cs typeface="Times New Roman"/>
                <a:sym typeface="Times New Roman"/>
              </a:rPr>
              <a:t>4 – Descumprimento de prazo para conclusão dos trabalhos por parte do tomador e da comissão de tomada de contas;</a:t>
            </a:r>
            <a:endParaRPr b="1" sz="1500">
              <a:solidFill>
                <a:schemeClr val="dk1"/>
              </a:solidFill>
              <a:latin typeface="Times New Roman"/>
              <a:ea typeface="Times New Roman"/>
              <a:cs typeface="Times New Roman"/>
              <a:sym typeface="Times New Roman"/>
            </a:endParaRPr>
          </a:p>
          <a:p>
            <a:pPr indent="0" lvl="0" marL="342900" rtl="0" algn="l">
              <a:lnSpc>
                <a:spcPct val="100000"/>
              </a:lnSpc>
              <a:spcBef>
                <a:spcPts val="600"/>
              </a:spcBef>
              <a:spcAft>
                <a:spcPts val="0"/>
              </a:spcAft>
              <a:buClr>
                <a:schemeClr val="dk1"/>
              </a:buClr>
              <a:buSzPts val="1100"/>
              <a:buFont typeface="Arial"/>
              <a:buNone/>
            </a:pPr>
            <a:r>
              <a:rPr b="1" lang="en-US" sz="1500">
                <a:solidFill>
                  <a:schemeClr val="dk1"/>
                </a:solidFill>
                <a:latin typeface="Times New Roman"/>
                <a:ea typeface="Times New Roman"/>
                <a:cs typeface="Times New Roman"/>
                <a:sym typeface="Times New Roman"/>
              </a:rPr>
              <a:t>5 - Encaminhamento dos autos para análise da</a:t>
            </a:r>
            <a:r>
              <a:rPr b="1" lang="en-US" sz="1500">
                <a:solidFill>
                  <a:schemeClr val="dk1"/>
                </a:solidFill>
              </a:rPr>
              <a:t> CGM</a:t>
            </a:r>
            <a:r>
              <a:rPr b="1" lang="en-US" sz="1500">
                <a:solidFill>
                  <a:schemeClr val="dk1"/>
                </a:solidFill>
                <a:latin typeface="Times New Roman"/>
                <a:ea typeface="Times New Roman"/>
                <a:cs typeface="Times New Roman"/>
                <a:sym typeface="Times New Roman"/>
              </a:rPr>
              <a:t> muita</a:t>
            </a:r>
            <a:r>
              <a:rPr b="1" lang="en-US" sz="1500">
                <a:solidFill>
                  <a:schemeClr val="dk1"/>
                </a:solidFill>
              </a:rPr>
              <a:t> das</a:t>
            </a:r>
            <a:r>
              <a:rPr b="1" lang="en-US" sz="1500">
                <a:solidFill>
                  <a:schemeClr val="dk1"/>
                </a:solidFill>
                <a:latin typeface="Times New Roman"/>
                <a:ea typeface="Times New Roman"/>
                <a:cs typeface="Times New Roman"/>
                <a:sym typeface="Times New Roman"/>
              </a:rPr>
              <a:t> vezes com o prazo expirado.</a:t>
            </a:r>
            <a:endParaRPr b="1" sz="1500">
              <a:solidFill>
                <a:schemeClr val="dk1"/>
              </a:solidFill>
              <a:latin typeface="Times New Roman"/>
              <a:ea typeface="Times New Roman"/>
              <a:cs typeface="Times New Roman"/>
              <a:sym typeface="Times New Roman"/>
            </a:endParaRPr>
          </a:p>
          <a:p>
            <a:pPr indent="0" lvl="0" marL="342900" rtl="0" algn="ctr">
              <a:lnSpc>
                <a:spcPct val="200000"/>
              </a:lnSpc>
              <a:spcBef>
                <a:spcPts val="600"/>
              </a:spcBef>
              <a:spcAft>
                <a:spcPts val="0"/>
              </a:spcAft>
              <a:buSzPts val="1950"/>
              <a:buNone/>
            </a:pPr>
            <a:r>
              <a:t/>
            </a:r>
            <a:endParaRPr b="1" sz="15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2100" u="sng">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g13b76fde9c2_2_6"/>
          <p:cNvSpPr txBox="1"/>
          <p:nvPr>
            <p:ph type="title"/>
          </p:nvPr>
        </p:nvSpPr>
        <p:spPr>
          <a:xfrm>
            <a:off x="2143890" y="516047"/>
            <a:ext cx="7368300" cy="1059000"/>
          </a:xfrm>
          <a:prstGeom prst="rect">
            <a:avLst/>
          </a:prstGeom>
        </p:spPr>
        <p:txBody>
          <a:bodyPr anchorCtr="0" anchor="t" bIns="45700" lIns="91425" spcFirstLastPara="1" rIns="91425" wrap="square" tIns="45700">
            <a:normAutofit/>
          </a:bodyPr>
          <a:lstStyle/>
          <a:p>
            <a:pPr indent="0" lvl="0" marL="0" rtl="0" algn="ctr">
              <a:spcBef>
                <a:spcPts val="0"/>
              </a:spcBef>
              <a:spcAft>
                <a:spcPts val="0"/>
              </a:spcAft>
              <a:buSzPts val="990"/>
              <a:buNone/>
            </a:pPr>
            <a:r>
              <a:rPr b="1" lang="en-US" sz="2378">
                <a:latin typeface="Times New Roman"/>
                <a:ea typeface="Times New Roman"/>
                <a:cs typeface="Times New Roman"/>
                <a:sym typeface="Times New Roman"/>
              </a:rPr>
              <a:t>CHECKLIST DESENVOLVIDO PELA CGM PARA DIRECIONAMENTO DOS TRABALHOS</a:t>
            </a:r>
            <a:endParaRPr b="1" sz="2378">
              <a:latin typeface="Times New Roman"/>
              <a:ea typeface="Times New Roman"/>
              <a:cs typeface="Times New Roman"/>
              <a:sym typeface="Times New Roman"/>
            </a:endParaRPr>
          </a:p>
        </p:txBody>
      </p:sp>
      <p:sp>
        <p:nvSpPr>
          <p:cNvPr id="282" name="Google Shape;282;g13b76fde9c2_2_6"/>
          <p:cNvSpPr txBox="1"/>
          <p:nvPr>
            <p:ph idx="1" type="body"/>
          </p:nvPr>
        </p:nvSpPr>
        <p:spPr>
          <a:xfrm>
            <a:off x="772200" y="1764175"/>
            <a:ext cx="8740200" cy="3287100"/>
          </a:xfrm>
          <a:prstGeom prst="rect">
            <a:avLst/>
          </a:prstGeom>
        </p:spPr>
        <p:txBody>
          <a:bodyPr anchorCtr="0" anchor="t" bIns="45700" lIns="91425" spcFirstLastPara="1" rIns="91425" wrap="square" tIns="45700">
            <a:normAutofit/>
          </a:bodyPr>
          <a:lstStyle/>
          <a:p>
            <a:pPr indent="0" lvl="0" marL="0" rtl="0" algn="just">
              <a:lnSpc>
                <a:spcPct val="150000"/>
              </a:lnSpc>
              <a:spcBef>
                <a:spcPts val="600"/>
              </a:spcBef>
              <a:spcAft>
                <a:spcPts val="0"/>
              </a:spcAft>
              <a:buNone/>
            </a:pPr>
            <a:r>
              <a:rPr lang="en-US" sz="1500">
                <a:solidFill>
                  <a:schemeClr val="dk1"/>
                </a:solidFill>
                <a:latin typeface="Times New Roman"/>
                <a:ea typeface="Times New Roman"/>
                <a:cs typeface="Times New Roman"/>
                <a:sym typeface="Times New Roman"/>
              </a:rPr>
              <a:t>O </a:t>
            </a:r>
            <a:r>
              <a:rPr b="1" lang="en-US" sz="1500" u="sng">
                <a:solidFill>
                  <a:schemeClr val="dk1"/>
                </a:solidFill>
                <a:latin typeface="Times New Roman"/>
                <a:ea typeface="Times New Roman"/>
                <a:cs typeface="Times New Roman"/>
                <a:sym typeface="Times New Roman"/>
              </a:rPr>
              <a:t>Checklist</a:t>
            </a:r>
            <a:r>
              <a:rPr lang="en-US" sz="1500">
                <a:solidFill>
                  <a:schemeClr val="dk1"/>
                </a:solidFill>
                <a:latin typeface="Times New Roman"/>
                <a:ea typeface="Times New Roman"/>
                <a:cs typeface="Times New Roman"/>
                <a:sym typeface="Times New Roman"/>
              </a:rPr>
              <a:t> foi elaborado </a:t>
            </a:r>
            <a:r>
              <a:rPr lang="en-US" sz="1500">
                <a:solidFill>
                  <a:schemeClr val="dk1"/>
                </a:solidFill>
              </a:rPr>
              <a:t>pela Superintendência Interna de Auditoria - SIA</a:t>
            </a:r>
            <a:r>
              <a:rPr lang="en-US" sz="1500">
                <a:solidFill>
                  <a:schemeClr val="dk1"/>
                </a:solidFill>
                <a:latin typeface="Times New Roman"/>
                <a:ea typeface="Times New Roman"/>
                <a:cs typeface="Times New Roman"/>
                <a:sym typeface="Times New Roman"/>
              </a:rPr>
              <a:t> com o objetivo de auxiliar e nortear os tomadores de contas de acordo com a legislação pertinente ao tema</a:t>
            </a:r>
            <a:r>
              <a:rPr lang="en-US" sz="1500">
                <a:solidFill>
                  <a:schemeClr val="dk1"/>
                </a:solidFill>
              </a:rPr>
              <a:t>, </a:t>
            </a:r>
            <a:r>
              <a:rPr lang="en-US" sz="1500">
                <a:solidFill>
                  <a:schemeClr val="dk1"/>
                </a:solidFill>
                <a:latin typeface="Times New Roman"/>
                <a:ea typeface="Times New Roman"/>
                <a:cs typeface="Times New Roman"/>
                <a:sym typeface="Times New Roman"/>
              </a:rPr>
              <a:t> </a:t>
            </a:r>
            <a:r>
              <a:rPr lang="en-US" sz="1500">
                <a:solidFill>
                  <a:srgbClr val="212529"/>
                </a:solidFill>
                <a:latin typeface="Times New Roman"/>
                <a:ea typeface="Times New Roman"/>
                <a:cs typeface="Times New Roman"/>
                <a:sym typeface="Times New Roman"/>
              </a:rPr>
              <a:t>cont</a:t>
            </a:r>
            <a:r>
              <a:rPr lang="en-US" sz="1500">
                <a:solidFill>
                  <a:srgbClr val="212529"/>
                </a:solidFill>
              </a:rPr>
              <a:t>endo</a:t>
            </a:r>
            <a:r>
              <a:rPr lang="en-US" sz="1500">
                <a:solidFill>
                  <a:srgbClr val="212529"/>
                </a:solidFill>
                <a:latin typeface="Times New Roman"/>
                <a:ea typeface="Times New Roman"/>
                <a:cs typeface="Times New Roman"/>
                <a:sym typeface="Times New Roman"/>
              </a:rPr>
              <a:t> todos os atos necessários para a correta </a:t>
            </a:r>
            <a:r>
              <a:rPr lang="en-US" sz="1500">
                <a:solidFill>
                  <a:srgbClr val="212529"/>
                </a:solidFill>
              </a:rPr>
              <a:t>instrução p</a:t>
            </a:r>
            <a:r>
              <a:rPr lang="en-US" sz="1500">
                <a:solidFill>
                  <a:srgbClr val="212529"/>
                </a:solidFill>
                <a:latin typeface="Times New Roman"/>
                <a:ea typeface="Times New Roman"/>
                <a:cs typeface="Times New Roman"/>
                <a:sym typeface="Times New Roman"/>
              </a:rPr>
              <a:t>rocessual d</a:t>
            </a:r>
            <a:r>
              <a:rPr lang="en-US" sz="1500">
                <a:solidFill>
                  <a:srgbClr val="212529"/>
                </a:solidFill>
              </a:rPr>
              <a:t>a</a:t>
            </a:r>
            <a:r>
              <a:rPr lang="en-US" sz="1500">
                <a:solidFill>
                  <a:srgbClr val="212529"/>
                </a:solidFill>
                <a:latin typeface="Times New Roman"/>
                <a:ea typeface="Times New Roman"/>
                <a:cs typeface="Times New Roman"/>
                <a:sym typeface="Times New Roman"/>
              </a:rPr>
              <a:t> </a:t>
            </a:r>
            <a:r>
              <a:rPr lang="en-US" sz="1500">
                <a:solidFill>
                  <a:srgbClr val="212529"/>
                </a:solidFill>
              </a:rPr>
              <a:t>T</a:t>
            </a:r>
            <a:r>
              <a:rPr lang="en-US" sz="1500">
                <a:solidFill>
                  <a:srgbClr val="212529"/>
                </a:solidFill>
                <a:latin typeface="Times New Roman"/>
                <a:ea typeface="Times New Roman"/>
                <a:cs typeface="Times New Roman"/>
                <a:sym typeface="Times New Roman"/>
              </a:rPr>
              <a:t>omada de </a:t>
            </a:r>
            <a:r>
              <a:rPr lang="en-US" sz="1500">
                <a:solidFill>
                  <a:srgbClr val="212529"/>
                </a:solidFill>
              </a:rPr>
              <a:t>C</a:t>
            </a:r>
            <a:r>
              <a:rPr lang="en-US" sz="1500">
                <a:solidFill>
                  <a:srgbClr val="212529"/>
                </a:solidFill>
                <a:latin typeface="Times New Roman"/>
                <a:ea typeface="Times New Roman"/>
                <a:cs typeface="Times New Roman"/>
                <a:sym typeface="Times New Roman"/>
              </a:rPr>
              <a:t>ontas.</a:t>
            </a:r>
            <a:endParaRPr sz="1500">
              <a:solidFill>
                <a:srgbClr val="212529"/>
              </a:solidFill>
              <a:latin typeface="Times New Roman"/>
              <a:ea typeface="Times New Roman"/>
              <a:cs typeface="Times New Roman"/>
              <a:sym typeface="Times New Roman"/>
            </a:endParaRPr>
          </a:p>
          <a:p>
            <a:pPr indent="0" lvl="0" marL="0" rtl="0" algn="just">
              <a:lnSpc>
                <a:spcPct val="150000"/>
              </a:lnSpc>
              <a:spcBef>
                <a:spcPts val="600"/>
              </a:spcBef>
              <a:spcAft>
                <a:spcPts val="0"/>
              </a:spcAft>
              <a:buNone/>
            </a:pPr>
            <a:r>
              <a:t/>
            </a:r>
            <a:endParaRPr sz="1500">
              <a:solidFill>
                <a:srgbClr val="212529"/>
              </a:solidFill>
              <a:latin typeface="Times New Roman"/>
              <a:ea typeface="Times New Roman"/>
              <a:cs typeface="Times New Roman"/>
              <a:sym typeface="Times New Roman"/>
            </a:endParaRPr>
          </a:p>
          <a:p>
            <a:pPr indent="0" lvl="0" marL="0" rtl="0" algn="just">
              <a:lnSpc>
                <a:spcPct val="150000"/>
              </a:lnSpc>
              <a:spcBef>
                <a:spcPts val="600"/>
              </a:spcBef>
              <a:spcAft>
                <a:spcPts val="0"/>
              </a:spcAft>
              <a:buNone/>
            </a:pPr>
            <a:r>
              <a:rPr b="1" lang="en-US" sz="1500" u="sng">
                <a:solidFill>
                  <a:schemeClr val="dk1"/>
                </a:solidFill>
                <a:latin typeface="Times New Roman"/>
                <a:ea typeface="Times New Roman"/>
                <a:cs typeface="Times New Roman"/>
                <a:sym typeface="Times New Roman"/>
              </a:rPr>
              <a:t>Deverá ser preenchido pela Comissão antes do envio </a:t>
            </a:r>
            <a:r>
              <a:rPr b="1" lang="en-US" sz="1500" u="sng">
                <a:solidFill>
                  <a:schemeClr val="dk1"/>
                </a:solidFill>
              </a:rPr>
              <a:t>à</a:t>
            </a:r>
            <a:r>
              <a:rPr b="1" lang="en-US" sz="1500" u="sng">
                <a:solidFill>
                  <a:schemeClr val="dk1"/>
                </a:solidFill>
                <a:latin typeface="Times New Roman"/>
                <a:ea typeface="Times New Roman"/>
                <a:cs typeface="Times New Roman"/>
                <a:sym typeface="Times New Roman"/>
              </a:rPr>
              <a:t> SIA/CGM</a:t>
            </a:r>
            <a:r>
              <a:rPr lang="en-US" sz="1500">
                <a:solidFill>
                  <a:schemeClr val="dk1"/>
                </a:solidFill>
                <a:latin typeface="Times New Roman"/>
                <a:ea typeface="Times New Roman"/>
                <a:cs typeface="Times New Roman"/>
                <a:sym typeface="Times New Roman"/>
              </a:rPr>
              <a:t>, </a:t>
            </a:r>
            <a:r>
              <a:rPr lang="en-US" sz="1500">
                <a:solidFill>
                  <a:srgbClr val="212529"/>
                </a:solidFill>
                <a:latin typeface="Times New Roman"/>
                <a:ea typeface="Times New Roman"/>
                <a:cs typeface="Times New Roman"/>
                <a:sym typeface="Times New Roman"/>
              </a:rPr>
              <a:t> </a:t>
            </a:r>
            <a:r>
              <a:rPr lang="en-US" sz="1500">
                <a:solidFill>
                  <a:srgbClr val="212529"/>
                </a:solidFill>
              </a:rPr>
              <a:t>a fim de</a:t>
            </a:r>
            <a:r>
              <a:rPr lang="en-US" sz="1500">
                <a:solidFill>
                  <a:srgbClr val="212529"/>
                </a:solidFill>
                <a:latin typeface="Times New Roman"/>
                <a:ea typeface="Times New Roman"/>
                <a:cs typeface="Times New Roman"/>
                <a:sym typeface="Times New Roman"/>
              </a:rPr>
              <a:t> possibilitar a conferência dos trabalhos realizados e verificar se o processo não </a:t>
            </a:r>
            <a:r>
              <a:rPr lang="en-US" sz="1500">
                <a:solidFill>
                  <a:srgbClr val="212529"/>
                </a:solidFill>
              </a:rPr>
              <a:t>descumpriu</a:t>
            </a:r>
            <a:r>
              <a:rPr lang="en-US" sz="1500">
                <a:solidFill>
                  <a:srgbClr val="212529"/>
                </a:solidFill>
                <a:latin typeface="Times New Roman"/>
                <a:ea typeface="Times New Roman"/>
                <a:cs typeface="Times New Roman"/>
                <a:sym typeface="Times New Roman"/>
              </a:rPr>
              <a:t> alguma </a:t>
            </a:r>
            <a:r>
              <a:rPr lang="en-US" sz="1500">
                <a:solidFill>
                  <a:srgbClr val="212529"/>
                </a:solidFill>
              </a:rPr>
              <a:t>etapa</a:t>
            </a:r>
            <a:r>
              <a:rPr lang="en-US" sz="1500">
                <a:solidFill>
                  <a:srgbClr val="212529"/>
                </a:solidFill>
                <a:latin typeface="Times New Roman"/>
                <a:ea typeface="Times New Roman"/>
                <a:cs typeface="Times New Roman"/>
                <a:sym typeface="Times New Roman"/>
              </a:rPr>
              <a:t> imprescindível previst</a:t>
            </a:r>
            <a:r>
              <a:rPr lang="en-US" sz="1500">
                <a:solidFill>
                  <a:srgbClr val="212529"/>
                </a:solidFill>
              </a:rPr>
              <a:t>a</a:t>
            </a:r>
            <a:r>
              <a:rPr lang="en-US" sz="1500">
                <a:solidFill>
                  <a:srgbClr val="212529"/>
                </a:solidFill>
                <a:latin typeface="Times New Roman"/>
                <a:ea typeface="Times New Roman"/>
                <a:cs typeface="Times New Roman"/>
                <a:sym typeface="Times New Roman"/>
              </a:rPr>
              <a:t> na legislação para </a:t>
            </a:r>
            <a:r>
              <a:rPr lang="en-US" sz="1500">
                <a:solidFill>
                  <a:srgbClr val="212529"/>
                </a:solidFill>
              </a:rPr>
              <a:t>apuração</a:t>
            </a:r>
            <a:r>
              <a:rPr lang="en-US" sz="1500">
                <a:solidFill>
                  <a:srgbClr val="212529"/>
                </a:solidFill>
                <a:latin typeface="Times New Roman"/>
                <a:ea typeface="Times New Roman"/>
                <a:cs typeface="Times New Roman"/>
                <a:sym typeface="Times New Roman"/>
              </a:rPr>
              <a:t> do dano. </a:t>
            </a:r>
            <a:r>
              <a:rPr lang="en-US" sz="1500">
                <a:solidFill>
                  <a:schemeClr val="dk1"/>
                </a:solidFill>
                <a:latin typeface="Times New Roman"/>
                <a:ea typeface="Times New Roman"/>
                <a:cs typeface="Times New Roman"/>
                <a:sym typeface="Times New Roman"/>
              </a:rPr>
              <a:t> </a:t>
            </a:r>
            <a:r>
              <a:rPr lang="en-US" sz="1500">
                <a:solidFill>
                  <a:schemeClr val="dk1"/>
                </a:solidFill>
                <a:latin typeface="Times New Roman"/>
                <a:ea typeface="Times New Roman"/>
                <a:cs typeface="Times New Roman"/>
                <a:sym typeface="Times New Roman"/>
              </a:rPr>
              <a:t>(checklist disponível</a:t>
            </a:r>
            <a:r>
              <a:rPr lang="en-US" sz="1500">
                <a:solidFill>
                  <a:schemeClr val="dk1"/>
                </a:solidFill>
                <a:latin typeface="Times New Roman"/>
                <a:ea typeface="Times New Roman"/>
                <a:cs typeface="Times New Roman"/>
                <a:sym typeface="Times New Roman"/>
              </a:rPr>
              <a:t>  na </a:t>
            </a:r>
            <a:r>
              <a:rPr lang="en-US" sz="1500">
                <a:solidFill>
                  <a:srgbClr val="212529"/>
                </a:solidFill>
                <a:latin typeface="Times New Roman"/>
                <a:ea typeface="Times New Roman"/>
                <a:cs typeface="Times New Roman"/>
                <a:sym typeface="Times New Roman"/>
              </a:rPr>
              <a:t>Plataforma </a:t>
            </a:r>
            <a:r>
              <a:rPr b="1" lang="en-US" sz="1500">
                <a:solidFill>
                  <a:srgbClr val="212529"/>
                </a:solidFill>
                <a:latin typeface="Times New Roman"/>
                <a:ea typeface="Times New Roman"/>
                <a:cs typeface="Times New Roman"/>
                <a:sym typeface="Times New Roman"/>
              </a:rPr>
              <a:t>eFormGov). </a:t>
            </a:r>
            <a:endParaRPr b="1" sz="1500">
              <a:solidFill>
                <a:srgbClr val="212529"/>
              </a:solidFill>
              <a:latin typeface="Times New Roman"/>
              <a:ea typeface="Times New Roman"/>
              <a:cs typeface="Times New Roman"/>
              <a:sym typeface="Times New Roman"/>
            </a:endParaRPr>
          </a:p>
          <a:p>
            <a:pPr indent="0" lvl="0" marL="0" rtl="0" algn="just">
              <a:lnSpc>
                <a:spcPct val="150000"/>
              </a:lnSpc>
              <a:spcBef>
                <a:spcPts val="600"/>
              </a:spcBef>
              <a:spcAft>
                <a:spcPts val="0"/>
              </a:spcAft>
              <a:buNone/>
            </a:pPr>
            <a:r>
              <a:t/>
            </a:r>
            <a:endParaRPr sz="1500">
              <a:solidFill>
                <a:srgbClr val="212529"/>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g13b9110b461_0_13"/>
          <p:cNvSpPr txBox="1"/>
          <p:nvPr>
            <p:ph type="title"/>
          </p:nvPr>
        </p:nvSpPr>
        <p:spPr>
          <a:xfrm>
            <a:off x="2143890" y="516047"/>
            <a:ext cx="7368300" cy="1059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b="1" lang="en-US">
                <a:latin typeface="Times New Roman"/>
                <a:ea typeface="Times New Roman"/>
                <a:cs typeface="Times New Roman"/>
                <a:sym typeface="Times New Roman"/>
              </a:rPr>
              <a:t>                      </a:t>
            </a:r>
            <a:r>
              <a:rPr b="1" lang="en-US">
                <a:latin typeface="Times New Roman"/>
                <a:ea typeface="Times New Roman"/>
                <a:cs typeface="Times New Roman"/>
                <a:sym typeface="Times New Roman"/>
              </a:rPr>
              <a:t>CONCLUSÃO</a:t>
            </a:r>
            <a:endParaRPr b="1">
              <a:latin typeface="Times New Roman"/>
              <a:ea typeface="Times New Roman"/>
              <a:cs typeface="Times New Roman"/>
              <a:sym typeface="Times New Roman"/>
            </a:endParaRPr>
          </a:p>
        </p:txBody>
      </p:sp>
      <p:sp>
        <p:nvSpPr>
          <p:cNvPr id="289" name="Google Shape;289;g13b9110b461_0_13"/>
          <p:cNvSpPr txBox="1"/>
          <p:nvPr>
            <p:ph idx="1" type="body"/>
          </p:nvPr>
        </p:nvSpPr>
        <p:spPr>
          <a:xfrm>
            <a:off x="835900" y="1453075"/>
            <a:ext cx="8676300" cy="3927900"/>
          </a:xfrm>
          <a:prstGeom prst="rect">
            <a:avLst/>
          </a:prstGeom>
        </p:spPr>
        <p:txBody>
          <a:bodyPr anchorCtr="0" anchor="t" bIns="45700" lIns="91425" spcFirstLastPara="1" rIns="91425" wrap="square" tIns="45700">
            <a:normAutofit fontScale="25000" lnSpcReduction="20000"/>
          </a:bodyPr>
          <a:lstStyle/>
          <a:p>
            <a:pPr indent="0" lvl="0" marL="0" rtl="0" algn="ctr">
              <a:spcBef>
                <a:spcPts val="600"/>
              </a:spcBef>
              <a:spcAft>
                <a:spcPts val="0"/>
              </a:spcAft>
              <a:buClr>
                <a:schemeClr val="dk1"/>
              </a:buClr>
              <a:buSzPct val="73924"/>
              <a:buFont typeface="Arial"/>
              <a:buNone/>
            </a:pPr>
            <a:r>
              <a:t/>
            </a:r>
            <a:endParaRPr b="1">
              <a:latin typeface="Times New Roman"/>
              <a:ea typeface="Times New Roman"/>
              <a:cs typeface="Times New Roman"/>
              <a:sym typeface="Times New Roman"/>
            </a:endParaRPr>
          </a:p>
          <a:p>
            <a:pPr indent="457200" lvl="0" marL="0" rtl="0" algn="just">
              <a:lnSpc>
                <a:spcPct val="200000"/>
              </a:lnSpc>
              <a:spcBef>
                <a:spcPts val="600"/>
              </a:spcBef>
              <a:spcAft>
                <a:spcPts val="0"/>
              </a:spcAft>
              <a:buClr>
                <a:schemeClr val="dk1"/>
              </a:buClr>
              <a:buSzPts val="275"/>
              <a:buFont typeface="Arial"/>
              <a:buNone/>
            </a:pPr>
            <a:r>
              <a:rPr lang="en-US" sz="5900"/>
              <a:t>O nosso objetivo é alertar aos gestores quanto à obrigatoriedade de prestar contas, bem como orientá-los  atuarem de forma efetiva na apuração de eventual dano causado ao erário, instaurando as correspondentes Tomadas de Contas no âmbito da Administração Pública do Município de Itaboraí.</a:t>
            </a:r>
            <a:endParaRPr sz="5900"/>
          </a:p>
          <a:p>
            <a:pPr indent="457200" lvl="0" marL="0" rtl="0" algn="just">
              <a:lnSpc>
                <a:spcPct val="200000"/>
              </a:lnSpc>
              <a:spcBef>
                <a:spcPts val="600"/>
              </a:spcBef>
              <a:spcAft>
                <a:spcPts val="0"/>
              </a:spcAft>
              <a:buClr>
                <a:schemeClr val="dk1"/>
              </a:buClr>
              <a:buSzPts val="275"/>
              <a:buFont typeface="Arial"/>
              <a:buNone/>
            </a:pPr>
            <a:r>
              <a:rPr lang="en-US" sz="5900"/>
              <a:t>Os assuntos aqui abordados não se esgotam com esta apresentação. Mas possibilitam </a:t>
            </a:r>
            <a:r>
              <a:rPr lang="en-US" sz="5900"/>
              <a:t>uma ação evolutiva com nossos pares em termos de entendimento, de padronização e de boas práticas, quando da execução de processos de Tomada de Contas. </a:t>
            </a:r>
            <a:endParaRPr sz="5900"/>
          </a:p>
          <a:p>
            <a:pPr indent="457200" lvl="0" marL="0" rtl="0" algn="just">
              <a:lnSpc>
                <a:spcPct val="200000"/>
              </a:lnSpc>
              <a:spcBef>
                <a:spcPts val="600"/>
              </a:spcBef>
              <a:spcAft>
                <a:spcPts val="0"/>
              </a:spcAft>
              <a:buClr>
                <a:schemeClr val="dk1"/>
              </a:buClr>
              <a:buSzPts val="275"/>
              <a:buFont typeface="Arial"/>
              <a:buNone/>
            </a:pPr>
            <a:r>
              <a:rPr lang="en-US" sz="5900"/>
              <a:t>A pretensão é alcançar uma melhoria contínua e atualização na aplicação do que a Lei preconiza em face da correta apuração de eventual dano e identificação de responsável neste processo, visando sempre resguardar o erário público.</a:t>
            </a:r>
            <a:endParaRPr sz="5900"/>
          </a:p>
          <a:p>
            <a:pPr indent="0" lvl="0" marL="0" rtl="0" algn="just">
              <a:lnSpc>
                <a:spcPct val="200000"/>
              </a:lnSpc>
              <a:spcBef>
                <a:spcPts val="600"/>
              </a:spcBef>
              <a:spcAft>
                <a:spcPts val="0"/>
              </a:spcAft>
              <a:buNone/>
            </a:pPr>
            <a:r>
              <a:t/>
            </a:r>
            <a:endParaRPr b="1" sz="59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4"/>
          <p:cNvSpPr txBox="1"/>
          <p:nvPr>
            <p:ph type="title"/>
          </p:nvPr>
        </p:nvSpPr>
        <p:spPr>
          <a:xfrm>
            <a:off x="1324050" y="449250"/>
            <a:ext cx="7987200" cy="630300"/>
          </a:xfrm>
          <a:prstGeom prst="rect">
            <a:avLst/>
          </a:prstGeom>
          <a:noFill/>
          <a:ln>
            <a:noFill/>
          </a:ln>
        </p:spPr>
        <p:txBody>
          <a:bodyPr anchorCtr="0" anchor="ctr" bIns="0" lIns="0" spcFirstLastPara="1" rIns="0" wrap="square" tIns="31100">
            <a:noAutofit/>
          </a:bodyPr>
          <a:lstStyle/>
          <a:p>
            <a:pPr indent="0" lvl="0" marL="0" rtl="0" algn="ctr">
              <a:lnSpc>
                <a:spcPct val="93000"/>
              </a:lnSpc>
              <a:spcBef>
                <a:spcPts val="0"/>
              </a:spcBef>
              <a:spcAft>
                <a:spcPts val="0"/>
              </a:spcAft>
              <a:buClr>
                <a:srgbClr val="000000"/>
              </a:buClr>
              <a:buSzPts val="3500"/>
              <a:buFont typeface="Arial"/>
              <a:buNone/>
            </a:pPr>
            <a:r>
              <a:rPr b="1" lang="en-US" sz="3100">
                <a:solidFill>
                  <a:srgbClr val="000000"/>
                </a:solidFill>
                <a:latin typeface="Times New Roman"/>
                <a:ea typeface="Times New Roman"/>
                <a:cs typeface="Times New Roman"/>
                <a:sym typeface="Times New Roman"/>
              </a:rPr>
              <a:t>REGULAMENTAÇÃO (LEIS E DECRETOS)</a:t>
            </a:r>
            <a:endParaRPr sz="2576">
              <a:latin typeface="Times New Roman"/>
              <a:ea typeface="Times New Roman"/>
              <a:cs typeface="Times New Roman"/>
              <a:sym typeface="Times New Roman"/>
            </a:endParaRPr>
          </a:p>
        </p:txBody>
      </p:sp>
      <p:sp>
        <p:nvSpPr>
          <p:cNvPr id="296" name="Google Shape;296;p4"/>
          <p:cNvSpPr txBox="1"/>
          <p:nvPr>
            <p:ph idx="1" type="body"/>
          </p:nvPr>
        </p:nvSpPr>
        <p:spPr>
          <a:xfrm>
            <a:off x="539750" y="1376075"/>
            <a:ext cx="8640900" cy="4122900"/>
          </a:xfrm>
          <a:prstGeom prst="rect">
            <a:avLst/>
          </a:prstGeom>
          <a:noFill/>
          <a:ln>
            <a:noFill/>
          </a:ln>
        </p:spPr>
        <p:txBody>
          <a:bodyPr anchorCtr="0" anchor="t" bIns="0" lIns="0" spcFirstLastPara="1" rIns="0" wrap="square" tIns="0">
            <a:noAutofit/>
          </a:bodyPr>
          <a:lstStyle/>
          <a:p>
            <a:pPr indent="-323850" lvl="0" marL="431800" rtl="0" algn="l">
              <a:lnSpc>
                <a:spcPct val="150000"/>
              </a:lnSpc>
              <a:spcBef>
                <a:spcPts val="0"/>
              </a:spcBef>
              <a:spcAft>
                <a:spcPts val="0"/>
              </a:spcAft>
              <a:buClr>
                <a:srgbClr val="91D93F"/>
              </a:buClr>
              <a:buSzPts val="810"/>
              <a:buFont typeface="Noto Sans Symbols"/>
              <a:buChar char="➢"/>
            </a:pPr>
            <a:r>
              <a:rPr b="1" lang="en-US" sz="1800">
                <a:solidFill>
                  <a:srgbClr val="000000"/>
                </a:solidFill>
                <a:latin typeface="Times New Roman"/>
                <a:ea typeface="Times New Roman"/>
                <a:cs typeface="Times New Roman"/>
                <a:sym typeface="Times New Roman"/>
              </a:rPr>
              <a:t>Lei Complementar Estadual n° 63 de 01 de agosto de 1990 (Lei Orgânica do TCE-RJ).</a:t>
            </a:r>
            <a:endParaRPr b="1" sz="1800">
              <a:solidFill>
                <a:srgbClr val="000000"/>
              </a:solidFill>
              <a:latin typeface="Times New Roman"/>
              <a:ea typeface="Times New Roman"/>
              <a:cs typeface="Times New Roman"/>
              <a:sym typeface="Times New Roman"/>
            </a:endParaRPr>
          </a:p>
          <a:p>
            <a:pPr indent="0" lvl="0" marL="283509" rtl="0" algn="l">
              <a:lnSpc>
                <a:spcPct val="150000"/>
              </a:lnSpc>
              <a:spcBef>
                <a:spcPts val="0"/>
              </a:spcBef>
              <a:spcAft>
                <a:spcPts val="0"/>
              </a:spcAft>
              <a:buNone/>
            </a:pPr>
            <a:r>
              <a:t/>
            </a:r>
            <a:endParaRPr b="1" sz="1800">
              <a:solidFill>
                <a:srgbClr val="000000"/>
              </a:solidFill>
              <a:latin typeface="Times New Roman"/>
              <a:ea typeface="Times New Roman"/>
              <a:cs typeface="Times New Roman"/>
              <a:sym typeface="Times New Roman"/>
            </a:endParaRPr>
          </a:p>
          <a:p>
            <a:pPr indent="-323850" lvl="0" marL="431800" rtl="0" algn="just">
              <a:lnSpc>
                <a:spcPct val="150000"/>
              </a:lnSpc>
              <a:spcBef>
                <a:spcPts val="0"/>
              </a:spcBef>
              <a:spcAft>
                <a:spcPts val="0"/>
              </a:spcAft>
              <a:buClr>
                <a:srgbClr val="91D93F"/>
              </a:buClr>
              <a:buSzPts val="810"/>
              <a:buFont typeface="Noto Sans Symbols"/>
              <a:buChar char="➢"/>
            </a:pPr>
            <a:r>
              <a:rPr b="1" lang="en-US" sz="1800">
                <a:solidFill>
                  <a:srgbClr val="000000"/>
                </a:solidFill>
                <a:latin typeface="Times New Roman"/>
                <a:ea typeface="Times New Roman"/>
                <a:cs typeface="Times New Roman"/>
                <a:sym typeface="Times New Roman"/>
              </a:rPr>
              <a:t>Deliberação TCE-RJ n° 279 de 2017</a:t>
            </a:r>
            <a:r>
              <a:rPr lang="en-US" sz="1800">
                <a:solidFill>
                  <a:srgbClr val="000000"/>
                </a:solidFill>
                <a:latin typeface="Times New Roman"/>
                <a:ea typeface="Times New Roman"/>
                <a:cs typeface="Times New Roman"/>
                <a:sym typeface="Times New Roman"/>
              </a:rPr>
              <a:t> - Dispõe sobre a instauração e a organização de procedimentos de tomadas de contas no âmbito da administração pública, direta e indireta, estadual e municipal, e disciplina seu encaminhamento ao Tribunal de Contas.  </a:t>
            </a:r>
            <a:endParaRPr sz="1800">
              <a:solidFill>
                <a:srgbClr val="000000"/>
              </a:solidFill>
              <a:latin typeface="Times New Roman"/>
              <a:ea typeface="Times New Roman"/>
              <a:cs typeface="Times New Roman"/>
              <a:sym typeface="Times New Roman"/>
            </a:endParaRPr>
          </a:p>
          <a:p>
            <a:pPr indent="0" lvl="0" marL="283509" rtl="0" algn="just">
              <a:lnSpc>
                <a:spcPct val="150000"/>
              </a:lnSpc>
              <a:spcBef>
                <a:spcPts val="0"/>
              </a:spcBef>
              <a:spcAft>
                <a:spcPts val="0"/>
              </a:spcAft>
              <a:buNone/>
            </a:pPr>
            <a:r>
              <a:t/>
            </a:r>
            <a:endParaRPr sz="1800">
              <a:solidFill>
                <a:srgbClr val="000000"/>
              </a:solidFill>
              <a:latin typeface="Times New Roman"/>
              <a:ea typeface="Times New Roman"/>
              <a:cs typeface="Times New Roman"/>
              <a:sym typeface="Times New Roman"/>
            </a:endParaRPr>
          </a:p>
          <a:p>
            <a:pPr indent="-323850" lvl="0" marL="431800" rtl="0" algn="l">
              <a:lnSpc>
                <a:spcPct val="150000"/>
              </a:lnSpc>
              <a:spcBef>
                <a:spcPts val="0"/>
              </a:spcBef>
              <a:spcAft>
                <a:spcPts val="0"/>
              </a:spcAft>
              <a:buClr>
                <a:srgbClr val="91D93F"/>
              </a:buClr>
              <a:buSzPts val="810"/>
              <a:buFont typeface="Noto Sans Symbols"/>
              <a:buChar char="➢"/>
            </a:pPr>
            <a:r>
              <a:rPr b="1" i="0" lang="en-US" sz="1800" u="none">
                <a:solidFill>
                  <a:srgbClr val="000000"/>
                </a:solidFill>
                <a:latin typeface="Times New Roman"/>
                <a:ea typeface="Times New Roman"/>
                <a:cs typeface="Times New Roman"/>
                <a:sym typeface="Times New Roman"/>
              </a:rPr>
              <a:t>Decreto Municipal n°  </a:t>
            </a:r>
            <a:r>
              <a:rPr b="1" lang="en-US" sz="1800">
                <a:solidFill>
                  <a:srgbClr val="000000"/>
                </a:solidFill>
                <a:latin typeface="Times New Roman"/>
                <a:ea typeface="Times New Roman"/>
                <a:cs typeface="Times New Roman"/>
                <a:sym typeface="Times New Roman"/>
              </a:rPr>
              <a:t>131/2020</a:t>
            </a:r>
            <a:r>
              <a:rPr i="0" lang="en-US" sz="1800" u="none">
                <a:solidFill>
                  <a:srgbClr val="000000"/>
                </a:solidFill>
                <a:latin typeface="Times New Roman"/>
                <a:ea typeface="Times New Roman"/>
                <a:cs typeface="Times New Roman"/>
                <a:sym typeface="Times New Roman"/>
              </a:rPr>
              <a:t> – Regulamenta </a:t>
            </a:r>
            <a:r>
              <a:rPr lang="en-US" sz="1800">
                <a:solidFill>
                  <a:srgbClr val="000000"/>
                </a:solidFill>
                <a:latin typeface="Times New Roman"/>
                <a:ea typeface="Times New Roman"/>
                <a:cs typeface="Times New Roman"/>
                <a:sym typeface="Times New Roman"/>
              </a:rPr>
              <a:t>a </a:t>
            </a:r>
            <a:r>
              <a:rPr b="1" lang="en-US" sz="1800">
                <a:solidFill>
                  <a:schemeClr val="dk1"/>
                </a:solidFill>
                <a:latin typeface="Times New Roman"/>
                <a:ea typeface="Times New Roman"/>
                <a:cs typeface="Times New Roman"/>
                <a:sym typeface="Times New Roman"/>
              </a:rPr>
              <a:t>Deliberação TCE-RJ n° 279 de 2017.</a:t>
            </a:r>
            <a:endParaRPr b="1" sz="1800">
              <a:solidFill>
                <a:schemeClr val="dk1"/>
              </a:solidFill>
              <a:latin typeface="Times New Roman"/>
              <a:ea typeface="Times New Roman"/>
              <a:cs typeface="Times New Roman"/>
              <a:sym typeface="Times New Roman"/>
            </a:endParaRPr>
          </a:p>
          <a:p>
            <a:pPr indent="0" lvl="0" marL="283509" rtl="0" algn="l">
              <a:lnSpc>
                <a:spcPct val="150000"/>
              </a:lnSpc>
              <a:spcBef>
                <a:spcPts val="1000"/>
              </a:spcBef>
              <a:spcAft>
                <a:spcPts val="0"/>
              </a:spcAft>
              <a:buNone/>
            </a:pPr>
            <a:r>
              <a:t/>
            </a:r>
            <a:endParaRPr>
              <a:latin typeface="Times New Roman"/>
              <a:ea typeface="Times New Roman"/>
              <a:cs typeface="Times New Roman"/>
              <a:sym typeface="Times New Roman"/>
            </a:endParaRPr>
          </a:p>
        </p:txBody>
      </p:sp>
      <p:pic>
        <p:nvPicPr>
          <p:cNvPr id="297" name="Google Shape;297;p4"/>
          <p:cNvPicPr preferRelativeResize="0"/>
          <p:nvPr/>
        </p:nvPicPr>
        <p:blipFill rotWithShape="1">
          <a:blip r:embed="rId3">
            <a:alphaModFix/>
          </a:blip>
          <a:srcRect b="0" l="0" r="0" t="0"/>
          <a:stretch/>
        </p:blipFill>
        <p:spPr>
          <a:xfrm>
            <a:off x="9091525" y="3582937"/>
            <a:ext cx="757237" cy="1855787"/>
          </a:xfrm>
          <a:prstGeom prst="rect">
            <a:avLst/>
          </a:prstGeom>
          <a:noFill/>
          <a:ln>
            <a:noFill/>
          </a:ln>
        </p:spPr>
      </p:pic>
      <p:sp>
        <p:nvSpPr>
          <p:cNvPr id="298" name="Google Shape;298;p4"/>
          <p:cNvSpPr txBox="1"/>
          <p:nvPr/>
        </p:nvSpPr>
        <p:spPr>
          <a:xfrm>
            <a:off x="2189162" y="4257675"/>
            <a:ext cx="5341800" cy="350100"/>
          </a:xfrm>
          <a:prstGeom prst="rect">
            <a:avLst/>
          </a:prstGeom>
          <a:noFill/>
          <a:ln>
            <a:noFill/>
          </a:ln>
        </p:spPr>
        <p:txBody>
          <a:bodyPr anchorCtr="0" anchor="t" bIns="45700" lIns="91425" spcFirstLastPara="1" rIns="91425" wrap="square" tIns="45700">
            <a:spAutoFit/>
          </a:bodyPr>
          <a:lstStyle/>
          <a:p>
            <a:pPr indent="0" lvl="0" marL="0" marR="0" rtl="0" algn="l">
              <a:lnSpc>
                <a:spcPct val="93000"/>
              </a:lnSpc>
              <a:spcBef>
                <a:spcPts val="0"/>
              </a:spcBef>
              <a:spcAft>
                <a:spcPts val="0"/>
              </a:spcAft>
              <a:buClr>
                <a:schemeClr val="dk1"/>
              </a:buClr>
              <a:buSzPts val="1800"/>
              <a:buFont typeface="Century Gothic"/>
              <a:buNone/>
            </a:pPr>
            <a:r>
              <a:t/>
            </a:r>
            <a:endParaRPr b="0" i="0" sz="1800" u="sng" cap="none" strike="noStrike">
              <a:solidFill>
                <a:srgbClr val="F10D0C"/>
              </a:solidFill>
              <a:latin typeface="Arial"/>
              <a:ea typeface="Arial"/>
              <a:cs typeface="Arial"/>
              <a:sym typeface="Arial"/>
            </a:endParaRPr>
          </a:p>
        </p:txBody>
      </p:sp>
    </p:spTree>
  </p:cSld>
  <p:clrMapOvr>
    <a:masterClrMapping/>
  </p:clrMapOvr>
  <p:transition>
    <p:push/>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g13cb41b96a4_3_17"/>
          <p:cNvSpPr txBox="1"/>
          <p:nvPr>
            <p:ph idx="1" type="body"/>
          </p:nvPr>
        </p:nvSpPr>
        <p:spPr>
          <a:xfrm>
            <a:off x="518025" y="1893575"/>
            <a:ext cx="9108900" cy="2233800"/>
          </a:xfrm>
          <a:prstGeom prst="rect">
            <a:avLst/>
          </a:prstGeom>
        </p:spPr>
        <p:txBody>
          <a:bodyPr anchorCtr="0" anchor="t" bIns="45700" lIns="91425" spcFirstLastPara="1" rIns="91425" wrap="square" tIns="45700">
            <a:normAutofit/>
          </a:bodyPr>
          <a:lstStyle/>
          <a:p>
            <a:pPr indent="0" lvl="0" marL="0" rtl="0" algn="l">
              <a:spcBef>
                <a:spcPts val="600"/>
              </a:spcBef>
              <a:spcAft>
                <a:spcPts val="0"/>
              </a:spcAft>
              <a:buNone/>
            </a:pPr>
            <a:r>
              <a:rPr b="1" lang="en-US" sz="4788"/>
              <a:t>“A diligência é a arma do gestor.”</a:t>
            </a:r>
            <a:endParaRPr b="1" sz="4788"/>
          </a:p>
          <a:p>
            <a:pPr indent="0" lvl="0" marL="0" rtl="0" algn="l">
              <a:spcBef>
                <a:spcPts val="600"/>
              </a:spcBef>
              <a:spcAft>
                <a:spcPts val="0"/>
              </a:spcAft>
              <a:buNone/>
            </a:pPr>
            <a:r>
              <a:rPr b="1" lang="en-US" sz="1400"/>
              <a:t>												Nelson Pitta de Castro Netto.</a:t>
            </a:r>
            <a:endParaRPr b="1"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13b9c20b85b_0_3"/>
          <p:cNvSpPr txBox="1"/>
          <p:nvPr>
            <p:ph type="title"/>
          </p:nvPr>
        </p:nvSpPr>
        <p:spPr>
          <a:xfrm>
            <a:off x="1512900" y="516050"/>
            <a:ext cx="7449900" cy="753900"/>
          </a:xfrm>
          <a:prstGeom prst="rect">
            <a:avLst/>
          </a:prstGeom>
        </p:spPr>
        <p:txBody>
          <a:bodyPr anchorCtr="0" anchor="t" bIns="45700" lIns="91425" spcFirstLastPara="1" rIns="91425" wrap="square" tIns="45700">
            <a:normAutofit fontScale="90000"/>
          </a:bodyPr>
          <a:lstStyle/>
          <a:p>
            <a:pPr indent="0" lvl="0" marL="0" rtl="0" algn="l">
              <a:lnSpc>
                <a:spcPct val="115000"/>
              </a:lnSpc>
              <a:spcBef>
                <a:spcPts val="0"/>
              </a:spcBef>
              <a:spcAft>
                <a:spcPts val="0"/>
              </a:spcAft>
              <a:buClr>
                <a:schemeClr val="dk1"/>
              </a:buClr>
              <a:buSzPct val="47826"/>
              <a:buFont typeface="Arial"/>
              <a:buNone/>
            </a:pPr>
            <a:r>
              <a:rPr b="1" lang="en-US" sz="2300">
                <a:solidFill>
                  <a:schemeClr val="dk1"/>
                </a:solidFill>
                <a:latin typeface="Times New Roman"/>
                <a:ea typeface="Times New Roman"/>
                <a:cs typeface="Times New Roman"/>
                <a:sym typeface="Times New Roman"/>
              </a:rPr>
              <a:t>“... 	O VENTO COMO COMPANHEIRO DE JORNADA.”</a:t>
            </a:r>
            <a:endParaRPr b="1" sz="23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a:latin typeface="Times New Roman"/>
              <a:ea typeface="Times New Roman"/>
              <a:cs typeface="Times New Roman"/>
              <a:sym typeface="Times New Roman"/>
            </a:endParaRPr>
          </a:p>
        </p:txBody>
      </p:sp>
      <p:sp>
        <p:nvSpPr>
          <p:cNvPr id="190" name="Google Shape;190;g13b9c20b85b_0_3"/>
          <p:cNvSpPr txBox="1"/>
          <p:nvPr>
            <p:ph idx="1" type="body"/>
          </p:nvPr>
        </p:nvSpPr>
        <p:spPr>
          <a:xfrm>
            <a:off x="518025" y="1415700"/>
            <a:ext cx="9108900" cy="4026600"/>
          </a:xfrm>
          <a:prstGeom prst="rect">
            <a:avLst/>
          </a:prstGeom>
        </p:spPr>
        <p:txBody>
          <a:bodyPr anchorCtr="0" anchor="t" bIns="45700" lIns="91425" spcFirstLastPara="1" rIns="91425" wrap="square" tIns="45700">
            <a:normAutofit/>
          </a:bodyPr>
          <a:lstStyle/>
          <a:p>
            <a:pPr indent="0" lvl="0" marL="0" rtl="0" algn="l">
              <a:spcBef>
                <a:spcPts val="600"/>
              </a:spcBef>
              <a:spcAft>
                <a:spcPts val="0"/>
              </a:spcAft>
              <a:buNone/>
            </a:pPr>
            <a:r>
              <a:t/>
            </a:r>
            <a:endParaRPr/>
          </a:p>
        </p:txBody>
      </p:sp>
      <p:pic>
        <p:nvPicPr>
          <p:cNvPr id="191" name="Google Shape;191;g13b9c20b85b_0_3" title="WhatsApp Video 2022-07-11 at 15.50.07.mp4">
            <a:hlinkClick r:id="rId3"/>
          </p:cNvPr>
          <p:cNvPicPr preferRelativeResize="0"/>
          <p:nvPr/>
        </p:nvPicPr>
        <p:blipFill>
          <a:blip r:embed="rId4">
            <a:alphaModFix/>
          </a:blip>
          <a:stretch>
            <a:fillRect/>
          </a:stretch>
        </p:blipFill>
        <p:spPr>
          <a:xfrm>
            <a:off x="518025" y="1120775"/>
            <a:ext cx="9108900" cy="43215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1000"/>
                                        <p:tgtEl>
                                          <p:spTgt spid="1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13b9110b461_0_6"/>
          <p:cNvSpPr txBox="1"/>
          <p:nvPr>
            <p:ph type="title"/>
          </p:nvPr>
        </p:nvSpPr>
        <p:spPr>
          <a:xfrm>
            <a:off x="2143900" y="516052"/>
            <a:ext cx="7368300" cy="1676100"/>
          </a:xfrm>
          <a:prstGeom prst="rect">
            <a:avLst/>
          </a:prstGeom>
        </p:spPr>
        <p:txBody>
          <a:bodyPr anchorCtr="0" anchor="t" bIns="45700" lIns="91425" spcFirstLastPara="1" rIns="91425" wrap="square" tIns="45700">
            <a:normAutofit fontScale="90000"/>
          </a:bodyPr>
          <a:lstStyle/>
          <a:p>
            <a:pPr indent="0" lvl="0" marL="0" rtl="0" algn="ctr">
              <a:spcBef>
                <a:spcPts val="0"/>
              </a:spcBef>
              <a:spcAft>
                <a:spcPts val="0"/>
              </a:spcAft>
              <a:buNone/>
            </a:pPr>
            <a:r>
              <a:rPr b="1" lang="en-US">
                <a:latin typeface="Times New Roman"/>
                <a:ea typeface="Times New Roman"/>
                <a:cs typeface="Times New Roman"/>
                <a:sym typeface="Times New Roman"/>
              </a:rPr>
              <a:t>INTRODUÇÃO</a:t>
            </a:r>
            <a:endParaRPr b="1">
              <a:latin typeface="Times New Roman"/>
              <a:ea typeface="Times New Roman"/>
              <a:cs typeface="Times New Roman"/>
              <a:sym typeface="Times New Roman"/>
            </a:endParaRPr>
          </a:p>
          <a:p>
            <a:pPr indent="0" lvl="0" marL="0" rtl="0" algn="ctr">
              <a:spcBef>
                <a:spcPts val="0"/>
              </a:spcBef>
              <a:spcAft>
                <a:spcPts val="0"/>
              </a:spcAft>
              <a:buClr>
                <a:srgbClr val="262626"/>
              </a:buClr>
              <a:buSzPct val="144838"/>
              <a:buFont typeface="Century Gothic"/>
              <a:buNone/>
            </a:pPr>
            <a:r>
              <a:rPr b="1" lang="en-US" sz="2531" u="sng">
                <a:latin typeface="Times New Roman"/>
                <a:ea typeface="Times New Roman"/>
                <a:cs typeface="Times New Roman"/>
                <a:sym typeface="Times New Roman"/>
              </a:rPr>
              <a:t>Tomada de Contas </a:t>
            </a:r>
            <a:endParaRPr b="1" sz="2531" u="sng">
              <a:latin typeface="Times New Roman"/>
              <a:ea typeface="Times New Roman"/>
              <a:cs typeface="Times New Roman"/>
              <a:sym typeface="Times New Roman"/>
            </a:endParaRPr>
          </a:p>
          <a:p>
            <a:pPr indent="0" lvl="0" marL="0" rtl="0" algn="ctr">
              <a:spcBef>
                <a:spcPts val="0"/>
              </a:spcBef>
              <a:spcAft>
                <a:spcPts val="0"/>
              </a:spcAft>
              <a:buClr>
                <a:srgbClr val="262626"/>
              </a:buClr>
              <a:buSzPct val="144838"/>
              <a:buFont typeface="Century Gothic"/>
              <a:buNone/>
            </a:pPr>
            <a:r>
              <a:rPr b="1" lang="en-US" sz="2531">
                <a:latin typeface="Times New Roman"/>
                <a:ea typeface="Times New Roman"/>
                <a:cs typeface="Times New Roman"/>
                <a:sym typeface="Times New Roman"/>
              </a:rPr>
              <a:t>Deliberação TCE-RJ n° 279/2017 e Decreto Municipal n° 131/2020.</a:t>
            </a:r>
            <a:endParaRPr sz="2531">
              <a:latin typeface="Times New Roman"/>
              <a:ea typeface="Times New Roman"/>
              <a:cs typeface="Times New Roman"/>
              <a:sym typeface="Times New Roman"/>
            </a:endParaRPr>
          </a:p>
          <a:p>
            <a:pPr indent="0" lvl="0" marL="0" rtl="0" algn="ctr">
              <a:spcBef>
                <a:spcPts val="0"/>
              </a:spcBef>
              <a:spcAft>
                <a:spcPts val="0"/>
              </a:spcAft>
              <a:buNone/>
            </a:pPr>
            <a:r>
              <a:t/>
            </a:r>
            <a:endParaRPr b="1">
              <a:latin typeface="Times New Roman"/>
              <a:ea typeface="Times New Roman"/>
              <a:cs typeface="Times New Roman"/>
              <a:sym typeface="Times New Roman"/>
            </a:endParaRPr>
          </a:p>
          <a:p>
            <a:pPr indent="0" lvl="0" marL="0" rtl="0" algn="l">
              <a:spcBef>
                <a:spcPts val="0"/>
              </a:spcBef>
              <a:spcAft>
                <a:spcPts val="0"/>
              </a:spcAft>
              <a:buNone/>
            </a:pPr>
            <a:r>
              <a:t/>
            </a:r>
            <a:endParaRPr b="1">
              <a:latin typeface="Times New Roman"/>
              <a:ea typeface="Times New Roman"/>
              <a:cs typeface="Times New Roman"/>
              <a:sym typeface="Times New Roman"/>
            </a:endParaRPr>
          </a:p>
        </p:txBody>
      </p:sp>
      <p:sp>
        <p:nvSpPr>
          <p:cNvPr id="198" name="Google Shape;198;g13b9110b461_0_6"/>
          <p:cNvSpPr txBox="1"/>
          <p:nvPr>
            <p:ph idx="1" type="body"/>
          </p:nvPr>
        </p:nvSpPr>
        <p:spPr>
          <a:xfrm>
            <a:off x="1531900" y="2479800"/>
            <a:ext cx="7929900" cy="2962200"/>
          </a:xfrm>
          <a:prstGeom prst="rect">
            <a:avLst/>
          </a:prstGeom>
        </p:spPr>
        <p:txBody>
          <a:bodyPr anchorCtr="0" anchor="t" bIns="45700" lIns="91425" spcFirstLastPara="1" rIns="91425" wrap="square" tIns="45700">
            <a:noAutofit/>
          </a:bodyPr>
          <a:lstStyle/>
          <a:p>
            <a:pPr indent="0" lvl="0" marL="0" rtl="0" algn="just">
              <a:lnSpc>
                <a:spcPct val="200000"/>
              </a:lnSpc>
              <a:spcBef>
                <a:spcPts val="600"/>
              </a:spcBef>
              <a:spcAft>
                <a:spcPts val="0"/>
              </a:spcAft>
              <a:buSzPts val="852"/>
              <a:buNone/>
            </a:pPr>
            <a:r>
              <a:rPr lang="en-US" sz="1500"/>
              <a:t>O instituto da tomada de contas é um meio de recuperação dos recursos públicos mal geridos decorrentes de ações ou omissões ímprobas, negligentes ou desconformes com os princípios da Administração Pública.</a:t>
            </a:r>
            <a:endParaRPr sz="1500"/>
          </a:p>
          <a:p>
            <a:pPr indent="0" lvl="0" marL="0" rtl="0" algn="just">
              <a:lnSpc>
                <a:spcPct val="200000"/>
              </a:lnSpc>
              <a:spcBef>
                <a:spcPts val="600"/>
              </a:spcBef>
              <a:spcAft>
                <a:spcPts val="0"/>
              </a:spcAft>
              <a:buSzPts val="852"/>
              <a:buNone/>
            </a:pPr>
            <a:r>
              <a:rPr lang="en-US" sz="1500"/>
              <a:t>O procedimento destina-se não somente atender à determinação legal, mas, principalmente, proteger a gestão governamental e responsabilizar os agentes públicos quando do não cumprimento de seu dever social de prestar contas.</a:t>
            </a:r>
            <a:endParaRPr sz="1500"/>
          </a:p>
          <a:p>
            <a:pPr indent="0" lvl="0" marL="0" rtl="0" algn="just">
              <a:lnSpc>
                <a:spcPct val="200000"/>
              </a:lnSpc>
              <a:spcBef>
                <a:spcPts val="600"/>
              </a:spcBef>
              <a:spcAft>
                <a:spcPts val="0"/>
              </a:spcAft>
              <a:buSzPts val="852"/>
              <a:buNone/>
            </a:pPr>
            <a:r>
              <a:t/>
            </a:r>
            <a:endParaRPr b="1" sz="1453">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
          <p:cNvSpPr txBox="1"/>
          <p:nvPr>
            <p:ph type="title"/>
          </p:nvPr>
        </p:nvSpPr>
        <p:spPr>
          <a:xfrm>
            <a:off x="1440175" y="449251"/>
            <a:ext cx="8138100" cy="1224300"/>
          </a:xfrm>
          <a:prstGeom prst="rect">
            <a:avLst/>
          </a:prstGeom>
          <a:noFill/>
          <a:ln>
            <a:noFill/>
          </a:ln>
        </p:spPr>
        <p:txBody>
          <a:bodyPr anchorCtr="0" anchor="ctr" bIns="0" lIns="0" spcFirstLastPara="1" rIns="0" wrap="square" tIns="29325">
            <a:normAutofit/>
          </a:bodyPr>
          <a:lstStyle/>
          <a:p>
            <a:pPr indent="0" lvl="0" marL="0" rtl="0" algn="ctr">
              <a:spcBef>
                <a:spcPts val="0"/>
              </a:spcBef>
              <a:spcAft>
                <a:spcPts val="0"/>
              </a:spcAft>
              <a:buClr>
                <a:srgbClr val="262626"/>
              </a:buClr>
              <a:buSzPts val="3667"/>
              <a:buFont typeface="Century Gothic"/>
              <a:buNone/>
            </a:pPr>
            <a:r>
              <a:rPr b="1" lang="en-US" sz="2776">
                <a:latin typeface="Times New Roman"/>
                <a:ea typeface="Times New Roman"/>
                <a:cs typeface="Times New Roman"/>
                <a:sym typeface="Times New Roman"/>
              </a:rPr>
              <a:t>ORDENADOR DE DESPESAS </a:t>
            </a:r>
            <a:endParaRPr sz="2776">
              <a:latin typeface="Times New Roman"/>
              <a:ea typeface="Times New Roman"/>
              <a:cs typeface="Times New Roman"/>
              <a:sym typeface="Times New Roman"/>
            </a:endParaRPr>
          </a:p>
        </p:txBody>
      </p:sp>
      <p:sp>
        <p:nvSpPr>
          <p:cNvPr id="205" name="Google Shape;205;p1"/>
          <p:cNvSpPr txBox="1"/>
          <p:nvPr>
            <p:ph idx="1" type="body"/>
          </p:nvPr>
        </p:nvSpPr>
        <p:spPr>
          <a:xfrm>
            <a:off x="774300" y="1673550"/>
            <a:ext cx="8637600" cy="3540600"/>
          </a:xfrm>
          <a:prstGeom prst="rect">
            <a:avLst/>
          </a:prstGeom>
          <a:noFill/>
          <a:ln>
            <a:noFill/>
          </a:ln>
        </p:spPr>
        <p:txBody>
          <a:bodyPr anchorCtr="0" anchor="t" bIns="45700" lIns="91425" spcFirstLastPara="1" rIns="91425" wrap="square" tIns="45700">
            <a:normAutofit fontScale="77500"/>
          </a:bodyPr>
          <a:lstStyle/>
          <a:p>
            <a:pPr indent="0" lvl="0" marL="283509" rtl="0" algn="ctr">
              <a:lnSpc>
                <a:spcPct val="150000"/>
              </a:lnSpc>
              <a:spcBef>
                <a:spcPts val="0"/>
              </a:spcBef>
              <a:spcAft>
                <a:spcPts val="0"/>
              </a:spcAft>
              <a:buNone/>
            </a:pPr>
            <a:r>
              <a:rPr b="1" lang="en-US" sz="1987" u="sng">
                <a:latin typeface="Times New Roman"/>
                <a:ea typeface="Times New Roman"/>
                <a:cs typeface="Times New Roman"/>
                <a:sym typeface="Times New Roman"/>
              </a:rPr>
              <a:t>Decreto Federal - Lei n° 200/67 - Art.80</a:t>
            </a:r>
            <a:endParaRPr b="1" sz="1987" u="sng">
              <a:latin typeface="Times New Roman"/>
              <a:ea typeface="Times New Roman"/>
              <a:cs typeface="Times New Roman"/>
              <a:sym typeface="Times New Roman"/>
            </a:endParaRPr>
          </a:p>
          <a:p>
            <a:pPr indent="0" lvl="0" marL="283509" rtl="0" algn="ctr">
              <a:lnSpc>
                <a:spcPct val="150000"/>
              </a:lnSpc>
              <a:spcBef>
                <a:spcPts val="0"/>
              </a:spcBef>
              <a:spcAft>
                <a:spcPts val="0"/>
              </a:spcAft>
              <a:buNone/>
            </a:pPr>
            <a:r>
              <a:t/>
            </a:r>
            <a:endParaRPr b="1" sz="1987" u="sng">
              <a:latin typeface="Times New Roman"/>
              <a:ea typeface="Times New Roman"/>
              <a:cs typeface="Times New Roman"/>
              <a:sym typeface="Times New Roman"/>
            </a:endParaRPr>
          </a:p>
          <a:p>
            <a:pPr indent="0" lvl="0" marL="283509" rtl="0" algn="just">
              <a:lnSpc>
                <a:spcPct val="150000"/>
              </a:lnSpc>
              <a:spcBef>
                <a:spcPts val="0"/>
              </a:spcBef>
              <a:spcAft>
                <a:spcPts val="0"/>
              </a:spcAft>
              <a:buNone/>
            </a:pPr>
            <a:r>
              <a:rPr b="1" lang="en-US" sz="1987">
                <a:latin typeface="Times New Roman"/>
                <a:ea typeface="Times New Roman"/>
                <a:cs typeface="Times New Roman"/>
                <a:sym typeface="Times New Roman"/>
              </a:rPr>
              <a:t>“Ordenador de despesas </a:t>
            </a:r>
            <a:r>
              <a:rPr lang="en-US" sz="1987">
                <a:latin typeface="Times New Roman"/>
                <a:ea typeface="Times New Roman"/>
                <a:cs typeface="Times New Roman"/>
                <a:sym typeface="Times New Roman"/>
              </a:rPr>
              <a:t>é toda e qualquer autoridade de cujos atos resultarem emissão de empenho, autorização de pagamento, suprimento ou dispêndio de recursos da União ou pela qual esta responda.”</a:t>
            </a:r>
            <a:endParaRPr sz="1987">
              <a:latin typeface="Times New Roman"/>
              <a:ea typeface="Times New Roman"/>
              <a:cs typeface="Times New Roman"/>
              <a:sym typeface="Times New Roman"/>
            </a:endParaRPr>
          </a:p>
          <a:p>
            <a:pPr indent="0" lvl="0" marL="283509" rtl="0" algn="ctr">
              <a:lnSpc>
                <a:spcPct val="150000"/>
              </a:lnSpc>
              <a:spcBef>
                <a:spcPts val="0"/>
              </a:spcBef>
              <a:spcAft>
                <a:spcPts val="0"/>
              </a:spcAft>
              <a:buNone/>
            </a:pPr>
            <a:r>
              <a:t/>
            </a:r>
            <a:endParaRPr sz="1987">
              <a:latin typeface="Times New Roman"/>
              <a:ea typeface="Times New Roman"/>
              <a:cs typeface="Times New Roman"/>
              <a:sym typeface="Times New Roman"/>
            </a:endParaRPr>
          </a:p>
          <a:p>
            <a:pPr indent="0" lvl="0" marL="283509" rtl="0" algn="just">
              <a:lnSpc>
                <a:spcPct val="150000"/>
              </a:lnSpc>
              <a:spcBef>
                <a:spcPts val="0"/>
              </a:spcBef>
              <a:spcAft>
                <a:spcPts val="0"/>
              </a:spcAft>
              <a:buNone/>
            </a:pPr>
            <a:r>
              <a:rPr lang="en-US" sz="1987">
                <a:latin typeface="Times New Roman"/>
                <a:ea typeface="Times New Roman"/>
                <a:cs typeface="Times New Roman"/>
                <a:sym typeface="Times New Roman"/>
              </a:rPr>
              <a:t>Diante do exposto e da legislação vigente todo gestor ao tomar conhecimento de qualquer fato que resulte ou possa resultar em dano ao erário deve ser o principal interessado em instaurar procedimento administrativo para apuração dos fatos e na ausência de resolução por esses meios, deve ser instaurada a Tomada de Contas com o intuito de quantificar o dano e identificar o responsável.</a:t>
            </a:r>
            <a:endParaRPr sz="1987">
              <a:latin typeface="Times New Roman"/>
              <a:ea typeface="Times New Roman"/>
              <a:cs typeface="Times New Roman"/>
              <a:sym typeface="Times New Roman"/>
            </a:endParaRPr>
          </a:p>
        </p:txBody>
      </p:sp>
    </p:spTree>
  </p:cSld>
  <p:clrMapOvr>
    <a:masterClrMapping/>
  </p:clrMapOvr>
  <p:transition>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
          <p:cNvSpPr txBox="1"/>
          <p:nvPr>
            <p:ph type="title"/>
          </p:nvPr>
        </p:nvSpPr>
        <p:spPr>
          <a:xfrm>
            <a:off x="2143890" y="516047"/>
            <a:ext cx="7368387" cy="1059106"/>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2976"/>
              <a:buFont typeface="Century Gothic"/>
              <a:buNone/>
            </a:pPr>
            <a:r>
              <a:rPr b="1" lang="en-US" sz="2776">
                <a:latin typeface="Times New Roman"/>
                <a:ea typeface="Times New Roman"/>
                <a:cs typeface="Times New Roman"/>
                <a:sym typeface="Times New Roman"/>
              </a:rPr>
              <a:t>O QUE É UMA TOMADA DE CONTAS?</a:t>
            </a:r>
            <a:endParaRPr b="1" sz="2776">
              <a:latin typeface="Times New Roman"/>
              <a:ea typeface="Times New Roman"/>
              <a:cs typeface="Times New Roman"/>
              <a:sym typeface="Times New Roman"/>
            </a:endParaRPr>
          </a:p>
        </p:txBody>
      </p:sp>
      <p:sp>
        <p:nvSpPr>
          <p:cNvPr id="212" name="Google Shape;212;p2"/>
          <p:cNvSpPr txBox="1"/>
          <p:nvPr>
            <p:ph idx="1" type="body"/>
          </p:nvPr>
        </p:nvSpPr>
        <p:spPr>
          <a:xfrm>
            <a:off x="486225" y="1659025"/>
            <a:ext cx="8887800" cy="32238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3° Decreto Municipal n° 131/20</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550"/>
              <a:buNone/>
            </a:pPr>
            <a:r>
              <a:rPr lang="en-US" sz="1700">
                <a:solidFill>
                  <a:schemeClr val="dk1"/>
                </a:solidFill>
                <a:latin typeface="Times New Roman"/>
                <a:ea typeface="Times New Roman"/>
                <a:cs typeface="Times New Roman"/>
                <a:sym typeface="Times New Roman"/>
              </a:rPr>
              <a:t>Entende-se por Tomada de Contas o processo administrativo devidamente instaurado por um dos agentes previstos no art. 4º deste Decreto, sujeito ao procedimento próprio, os quais deverão ser desempenhados por Comissão devidamente designada para apurar a responsabilidade de pessoa física ou jurídica que se </a:t>
            </a:r>
            <a:r>
              <a:rPr b="1" lang="en-US" sz="1700" u="sng">
                <a:solidFill>
                  <a:schemeClr val="dk1"/>
                </a:solidFill>
                <a:latin typeface="Times New Roman"/>
                <a:ea typeface="Times New Roman"/>
                <a:cs typeface="Times New Roman"/>
                <a:sym typeface="Times New Roman"/>
              </a:rPr>
              <a:t>omitirem do dever de prestar contas ou derem causa a perda, extravio ou outra irregularidade que possa resultar em dano ao erário</a:t>
            </a:r>
            <a:r>
              <a:rPr b="1" lang="en-US" sz="1700">
                <a:solidFill>
                  <a:schemeClr val="dk1"/>
                </a:solidFill>
                <a:latin typeface="Times New Roman"/>
                <a:ea typeface="Times New Roman"/>
                <a:cs typeface="Times New Roman"/>
                <a:sym typeface="Times New Roman"/>
              </a:rPr>
              <a:t>.</a:t>
            </a:r>
            <a:endParaRPr b="1" sz="1700">
              <a:latin typeface="Times New Roman"/>
              <a:ea typeface="Times New Roman"/>
              <a:cs typeface="Times New Roman"/>
              <a:sym typeface="Times New Roman"/>
            </a:endParaRPr>
          </a:p>
        </p:txBody>
      </p:sp>
    </p:spTree>
  </p:cSld>
  <p:clrMapOvr>
    <a:masterClrMapping/>
  </p:clrMapOvr>
  <p:transition>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13b262091a9_5_0"/>
          <p:cNvSpPr txBox="1"/>
          <p:nvPr>
            <p:ph type="title"/>
          </p:nvPr>
        </p:nvSpPr>
        <p:spPr>
          <a:xfrm>
            <a:off x="1713215" y="535622"/>
            <a:ext cx="7368300" cy="1059000"/>
          </a:xfrm>
          <a:prstGeom prst="rect">
            <a:avLst/>
          </a:prstGeom>
        </p:spPr>
        <p:txBody>
          <a:bodyPr anchorCtr="0" anchor="t" bIns="45700" lIns="91425" spcFirstLastPara="1" rIns="91425" wrap="square" tIns="45700">
            <a:normAutofit/>
          </a:bodyPr>
          <a:lstStyle/>
          <a:p>
            <a:pPr indent="0" lvl="0" marL="0" rtl="0" algn="ctr">
              <a:spcBef>
                <a:spcPts val="0"/>
              </a:spcBef>
              <a:spcAft>
                <a:spcPts val="0"/>
              </a:spcAft>
              <a:buNone/>
            </a:pPr>
            <a:r>
              <a:rPr b="1" lang="en-US">
                <a:latin typeface="Times New Roman"/>
                <a:ea typeface="Times New Roman"/>
                <a:cs typeface="Times New Roman"/>
                <a:sym typeface="Times New Roman"/>
              </a:rPr>
              <a:t>CAUSAS DE INSTAURAÇÃO DE TOMADA DE CONTAS</a:t>
            </a:r>
            <a:endParaRPr b="1">
              <a:latin typeface="Times New Roman"/>
              <a:ea typeface="Times New Roman"/>
              <a:cs typeface="Times New Roman"/>
              <a:sym typeface="Times New Roman"/>
            </a:endParaRPr>
          </a:p>
        </p:txBody>
      </p:sp>
      <p:sp>
        <p:nvSpPr>
          <p:cNvPr id="219" name="Google Shape;219;g13b262091a9_5_0"/>
          <p:cNvSpPr txBox="1"/>
          <p:nvPr>
            <p:ph idx="1" type="body"/>
          </p:nvPr>
        </p:nvSpPr>
        <p:spPr>
          <a:xfrm>
            <a:off x="1327701" y="1764175"/>
            <a:ext cx="8184600" cy="3123600"/>
          </a:xfrm>
          <a:prstGeom prst="rect">
            <a:avLst/>
          </a:prstGeom>
        </p:spPr>
        <p:txBody>
          <a:bodyPr anchorCtr="0" anchor="t" bIns="45700" lIns="91425" spcFirstLastPara="1" rIns="91425" wrap="square" tIns="45700">
            <a:noAutofit/>
          </a:bodyPr>
          <a:lstStyle/>
          <a:p>
            <a:pPr indent="0" lvl="0" marL="0" rtl="0" algn="just">
              <a:spcBef>
                <a:spcPts val="600"/>
              </a:spcBef>
              <a:spcAft>
                <a:spcPts val="0"/>
              </a:spcAft>
              <a:buNone/>
            </a:pPr>
            <a:r>
              <a:rPr b="1" lang="en-US" sz="1400">
                <a:latin typeface="Times New Roman"/>
                <a:ea typeface="Times New Roman"/>
                <a:cs typeface="Times New Roman"/>
                <a:sym typeface="Times New Roman"/>
              </a:rPr>
              <a:t>I - </a:t>
            </a:r>
            <a:r>
              <a:rPr lang="en-US" sz="1400">
                <a:latin typeface="Times New Roman"/>
                <a:ea typeface="Times New Roman"/>
                <a:cs typeface="Times New Roman"/>
                <a:sym typeface="Times New Roman"/>
              </a:rPr>
              <a:t>Omissão no dever de prestar contas ou a não comprovação da correta aplicação de recursos transferidos, a qualquer título, pela administração pública a terceiros;</a:t>
            </a:r>
            <a:endParaRPr sz="1400">
              <a:latin typeface="Times New Roman"/>
              <a:ea typeface="Times New Roman"/>
              <a:cs typeface="Times New Roman"/>
              <a:sym typeface="Times New Roman"/>
            </a:endParaRPr>
          </a:p>
          <a:p>
            <a:pPr indent="0" lvl="0" marL="0" rtl="0" algn="just">
              <a:spcBef>
                <a:spcPts val="600"/>
              </a:spcBef>
              <a:spcAft>
                <a:spcPts val="0"/>
              </a:spcAft>
              <a:buClr>
                <a:schemeClr val="dk1"/>
              </a:buClr>
              <a:buSzPts val="1100"/>
              <a:buFont typeface="Arial"/>
              <a:buNone/>
            </a:pPr>
            <a:r>
              <a:t/>
            </a:r>
            <a:endParaRPr b="1" sz="1400">
              <a:latin typeface="Times New Roman"/>
              <a:ea typeface="Times New Roman"/>
              <a:cs typeface="Times New Roman"/>
              <a:sym typeface="Times New Roman"/>
            </a:endParaRPr>
          </a:p>
          <a:p>
            <a:pPr indent="0" lvl="0" marL="0" rtl="0" algn="just">
              <a:spcBef>
                <a:spcPts val="600"/>
              </a:spcBef>
              <a:spcAft>
                <a:spcPts val="0"/>
              </a:spcAft>
              <a:buNone/>
            </a:pPr>
            <a:r>
              <a:rPr b="1" lang="en-US" sz="1400">
                <a:latin typeface="Times New Roman"/>
                <a:ea typeface="Times New Roman"/>
                <a:cs typeface="Times New Roman"/>
                <a:sym typeface="Times New Roman"/>
              </a:rPr>
              <a:t>II - </a:t>
            </a:r>
            <a:r>
              <a:rPr lang="en-US" sz="1400">
                <a:latin typeface="Times New Roman"/>
                <a:ea typeface="Times New Roman"/>
                <a:cs typeface="Times New Roman"/>
                <a:sym typeface="Times New Roman"/>
              </a:rPr>
              <a:t>Ocorrência de desfalque, extravio, perda, subtração ou deterioração culposa ou dolosa de valores e bens públicos;</a:t>
            </a:r>
            <a:endParaRPr sz="1400">
              <a:latin typeface="Times New Roman"/>
              <a:ea typeface="Times New Roman"/>
              <a:cs typeface="Times New Roman"/>
              <a:sym typeface="Times New Roman"/>
            </a:endParaRPr>
          </a:p>
          <a:p>
            <a:pPr indent="0" lvl="0" marL="0" rtl="0" algn="just">
              <a:spcBef>
                <a:spcPts val="600"/>
              </a:spcBef>
              <a:spcAft>
                <a:spcPts val="0"/>
              </a:spcAft>
              <a:buClr>
                <a:schemeClr val="dk1"/>
              </a:buClr>
              <a:buSzPts val="1100"/>
              <a:buFont typeface="Arial"/>
              <a:buNone/>
            </a:pPr>
            <a:r>
              <a:t/>
            </a:r>
            <a:endParaRPr sz="1400">
              <a:latin typeface="Times New Roman"/>
              <a:ea typeface="Times New Roman"/>
              <a:cs typeface="Times New Roman"/>
              <a:sym typeface="Times New Roman"/>
            </a:endParaRPr>
          </a:p>
          <a:p>
            <a:pPr indent="0" lvl="0" marL="0" rtl="0" algn="just">
              <a:spcBef>
                <a:spcPts val="600"/>
              </a:spcBef>
              <a:spcAft>
                <a:spcPts val="0"/>
              </a:spcAft>
              <a:buNone/>
            </a:pPr>
            <a:r>
              <a:rPr b="1" lang="en-US" sz="1400">
                <a:latin typeface="Times New Roman"/>
                <a:ea typeface="Times New Roman"/>
                <a:cs typeface="Times New Roman"/>
                <a:sym typeface="Times New Roman"/>
              </a:rPr>
              <a:t>III- </a:t>
            </a:r>
            <a:r>
              <a:rPr lang="en-US" sz="1400">
                <a:latin typeface="Times New Roman"/>
                <a:ea typeface="Times New Roman"/>
                <a:cs typeface="Times New Roman"/>
                <a:sym typeface="Times New Roman"/>
              </a:rPr>
              <a:t>Prática de qualquer ato ilegal, ilegítimo ou antieconômico de que resulte ou possa resultar em dano ao erário;</a:t>
            </a:r>
            <a:endParaRPr sz="1400">
              <a:latin typeface="Times New Roman"/>
              <a:ea typeface="Times New Roman"/>
              <a:cs typeface="Times New Roman"/>
              <a:sym typeface="Times New Roman"/>
            </a:endParaRPr>
          </a:p>
          <a:p>
            <a:pPr indent="0" lvl="0" marL="0" rtl="0" algn="just">
              <a:spcBef>
                <a:spcPts val="600"/>
              </a:spcBef>
              <a:spcAft>
                <a:spcPts val="0"/>
              </a:spcAft>
              <a:buNone/>
            </a:pPr>
            <a:r>
              <a:t/>
            </a:r>
            <a:endParaRPr sz="1400">
              <a:latin typeface="Times New Roman"/>
              <a:ea typeface="Times New Roman"/>
              <a:cs typeface="Times New Roman"/>
              <a:sym typeface="Times New Roman"/>
            </a:endParaRPr>
          </a:p>
          <a:p>
            <a:pPr indent="0" lvl="0" marL="0" rtl="0" algn="just">
              <a:spcBef>
                <a:spcPts val="600"/>
              </a:spcBef>
              <a:spcAft>
                <a:spcPts val="0"/>
              </a:spcAft>
              <a:buNone/>
            </a:pPr>
            <a:r>
              <a:rPr b="1" lang="en-US" sz="1400">
                <a:latin typeface="Times New Roman"/>
                <a:ea typeface="Times New Roman"/>
                <a:cs typeface="Times New Roman"/>
                <a:sym typeface="Times New Roman"/>
              </a:rPr>
              <a:t>IV - </a:t>
            </a:r>
            <a:r>
              <a:rPr lang="en-US" sz="1400">
                <a:latin typeface="Times New Roman"/>
                <a:ea typeface="Times New Roman"/>
                <a:cs typeface="Times New Roman"/>
                <a:sym typeface="Times New Roman"/>
              </a:rPr>
              <a:t>Concessão de quaisquer benefícios fiscais ou de renúncia de receitas de que resulte ou possa resultar em dano ao erário.</a:t>
            </a:r>
            <a:endParaRPr sz="1400">
              <a:latin typeface="Times New Roman"/>
              <a:ea typeface="Times New Roman"/>
              <a:cs typeface="Times New Roman"/>
              <a:sym typeface="Times New Roman"/>
            </a:endParaRPr>
          </a:p>
          <a:p>
            <a:pPr indent="0" lvl="0" marL="0" rtl="0" algn="just">
              <a:spcBef>
                <a:spcPts val="600"/>
              </a:spcBef>
              <a:spcAft>
                <a:spcPts val="0"/>
              </a:spcAft>
              <a:buNone/>
            </a:pPr>
            <a:r>
              <a:rPr b="1" lang="en-US" sz="1400" u="sng">
                <a:latin typeface="Times New Roman"/>
                <a:ea typeface="Times New Roman"/>
                <a:cs typeface="Times New Roman"/>
                <a:sym typeface="Times New Roman"/>
              </a:rPr>
              <a:t>Obs.: Responsáveis podem ser pessoas físicas ou jurídicas às quais possam ser imputadas a obrigação de ressarcir o erário, inclusive servidor que receba recursos de adiantamento.</a:t>
            </a:r>
            <a:endParaRPr b="1" sz="1400" u="sng">
              <a:latin typeface="Times New Roman"/>
              <a:ea typeface="Times New Roman"/>
              <a:cs typeface="Times New Roman"/>
              <a:sym typeface="Times New Roman"/>
            </a:endParaRPr>
          </a:p>
          <a:p>
            <a:pPr indent="0" lvl="0" marL="0" rtl="0" algn="just">
              <a:spcBef>
                <a:spcPts val="600"/>
              </a:spcBef>
              <a:spcAft>
                <a:spcPts val="0"/>
              </a:spcAft>
              <a:buNone/>
            </a:pPr>
            <a:r>
              <a:t/>
            </a:r>
            <a:endParaRPr b="1" sz="1400" u="sng">
              <a:latin typeface="Times New Roman"/>
              <a:ea typeface="Times New Roman"/>
              <a:cs typeface="Times New Roman"/>
              <a:sym typeface="Times New Roman"/>
            </a:endParaRPr>
          </a:p>
          <a:p>
            <a:pPr indent="0" lvl="0" marL="0" rtl="0" algn="just">
              <a:spcBef>
                <a:spcPts val="600"/>
              </a:spcBef>
              <a:spcAft>
                <a:spcPts val="0"/>
              </a:spcAft>
              <a:buClr>
                <a:schemeClr val="dk1"/>
              </a:buClr>
              <a:buSzPts val="1100"/>
              <a:buFont typeface="Arial"/>
              <a:buNone/>
            </a:pPr>
            <a:r>
              <a:t/>
            </a:r>
            <a:endParaRPr sz="1400"/>
          </a:p>
          <a:p>
            <a:pPr indent="0" lvl="0" marL="0" rtl="0" algn="just">
              <a:spcBef>
                <a:spcPts val="6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g13b76fde9c2_0_0"/>
          <p:cNvSpPr txBox="1"/>
          <p:nvPr>
            <p:ph type="title"/>
          </p:nvPr>
        </p:nvSpPr>
        <p:spPr>
          <a:xfrm>
            <a:off x="1927625" y="316975"/>
            <a:ext cx="7368300" cy="10140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2976"/>
              <a:buFont typeface="Century Gothic"/>
              <a:buNone/>
            </a:pPr>
            <a:r>
              <a:rPr b="1" lang="en-US" sz="2776">
                <a:latin typeface="Times New Roman"/>
                <a:ea typeface="Times New Roman"/>
                <a:cs typeface="Times New Roman"/>
                <a:sym typeface="Times New Roman"/>
              </a:rPr>
              <a:t>RESPONSÁVEIS POR INSTAURAR A TOMADA DE CONTAS</a:t>
            </a:r>
            <a:endParaRPr b="1" sz="2776">
              <a:latin typeface="Times New Roman"/>
              <a:ea typeface="Times New Roman"/>
              <a:cs typeface="Times New Roman"/>
              <a:sym typeface="Times New Roman"/>
            </a:endParaRPr>
          </a:p>
        </p:txBody>
      </p:sp>
      <p:sp>
        <p:nvSpPr>
          <p:cNvPr id="226" name="Google Shape;226;g13b76fde9c2_0_0"/>
          <p:cNvSpPr txBox="1"/>
          <p:nvPr>
            <p:ph idx="1" type="body"/>
          </p:nvPr>
        </p:nvSpPr>
        <p:spPr>
          <a:xfrm>
            <a:off x="452775" y="1431075"/>
            <a:ext cx="9108900" cy="40266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4° Decreto Municipal n° 131/20</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rPr b="1" lang="en-US" sz="1400">
                <a:solidFill>
                  <a:schemeClr val="dk1"/>
                </a:solidFill>
                <a:latin typeface="Times New Roman"/>
                <a:ea typeface="Times New Roman"/>
                <a:cs typeface="Times New Roman"/>
                <a:sym typeface="Times New Roman"/>
              </a:rPr>
              <a:t>Art. 4º </a:t>
            </a:r>
            <a:r>
              <a:rPr lang="en-US" sz="1400">
                <a:solidFill>
                  <a:schemeClr val="dk1"/>
                </a:solidFill>
                <a:latin typeface="Times New Roman"/>
                <a:ea typeface="Times New Roman"/>
                <a:cs typeface="Times New Roman"/>
                <a:sym typeface="Times New Roman"/>
              </a:rPr>
              <a:t>São agentes competentes e responsáveis para instaurar a Tomada de Contas, seja ela especial ou não:</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Clr>
                <a:schemeClr val="dk1"/>
              </a:buClr>
              <a:buSzPts val="1100"/>
              <a:buFont typeface="Arial"/>
              <a:buNone/>
            </a:pPr>
            <a:r>
              <a:rPr b="1" lang="en-US" sz="1400">
                <a:solidFill>
                  <a:schemeClr val="dk1"/>
                </a:solidFill>
                <a:latin typeface="Times New Roman"/>
                <a:ea typeface="Times New Roman"/>
                <a:cs typeface="Times New Roman"/>
                <a:sym typeface="Times New Roman"/>
              </a:rPr>
              <a:t>   I - </a:t>
            </a:r>
            <a:r>
              <a:rPr lang="en-US" sz="1400">
                <a:solidFill>
                  <a:schemeClr val="dk1"/>
                </a:solidFill>
                <a:latin typeface="Times New Roman"/>
                <a:ea typeface="Times New Roman"/>
                <a:cs typeface="Times New Roman"/>
                <a:sym typeface="Times New Roman"/>
              </a:rPr>
              <a:t>o </a:t>
            </a:r>
            <a:r>
              <a:rPr lang="en-US" sz="1400" u="sng">
                <a:solidFill>
                  <a:schemeClr val="dk1"/>
                </a:solidFill>
                <a:latin typeface="Times New Roman"/>
                <a:ea typeface="Times New Roman"/>
                <a:cs typeface="Times New Roman"/>
                <a:sym typeface="Times New Roman"/>
              </a:rPr>
              <a:t>Gestor da respectiva Secretaria ou Órgão da Administração Direta e Indireta </a:t>
            </a:r>
            <a:r>
              <a:rPr lang="en-US" sz="1400">
                <a:solidFill>
                  <a:schemeClr val="dk1"/>
                </a:solidFill>
                <a:latin typeface="Times New Roman"/>
                <a:ea typeface="Times New Roman"/>
                <a:cs typeface="Times New Roman"/>
                <a:sym typeface="Times New Roman"/>
              </a:rPr>
              <a:t>onde se deu o fato gerador do possível dano ao erário, conforme disposto no art. 3º da Deliberação TCE-RJ nº 279 de 2017, em consonância com os votos exarados nos autos dos processos TCE-RJ nº 203.768-2/2019*;</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Clr>
                <a:schemeClr val="dk1"/>
              </a:buClr>
              <a:buSzPts val="1100"/>
              <a:buFont typeface="Arial"/>
              <a:buNone/>
            </a:pPr>
            <a:r>
              <a:rPr b="1" lang="en-US" sz="1400">
                <a:solidFill>
                  <a:schemeClr val="dk1"/>
                </a:solidFill>
                <a:latin typeface="Times New Roman"/>
                <a:ea typeface="Times New Roman"/>
                <a:cs typeface="Times New Roman"/>
                <a:sym typeface="Times New Roman"/>
              </a:rPr>
              <a:t>   II - </a:t>
            </a:r>
            <a:r>
              <a:rPr lang="en-US" sz="1400" u="sng">
                <a:solidFill>
                  <a:schemeClr val="dk1"/>
                </a:solidFill>
                <a:latin typeface="Times New Roman"/>
                <a:ea typeface="Times New Roman"/>
                <a:cs typeface="Times New Roman"/>
                <a:sym typeface="Times New Roman"/>
              </a:rPr>
              <a:t>o responsável pela Controladoria Geral do Município</a:t>
            </a:r>
            <a:r>
              <a:rPr lang="en-US" sz="1400">
                <a:solidFill>
                  <a:schemeClr val="dk1"/>
                </a:solidFill>
                <a:latin typeface="Times New Roman"/>
                <a:ea typeface="Times New Roman"/>
                <a:cs typeface="Times New Roman"/>
                <a:sym typeface="Times New Roman"/>
              </a:rPr>
              <a:t>, nos casos de omissão ou ato praticado pelos titulares das Secretarias, sem prejuízo da responsabilização do servidor omisso; e</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550"/>
              <a:buNone/>
            </a:pPr>
            <a:r>
              <a:rPr b="1" lang="en-US" sz="1400">
                <a:solidFill>
                  <a:schemeClr val="dk1"/>
                </a:solidFill>
                <a:latin typeface="Times New Roman"/>
                <a:ea typeface="Times New Roman"/>
                <a:cs typeface="Times New Roman"/>
                <a:sym typeface="Times New Roman"/>
              </a:rPr>
              <a:t>   III - </a:t>
            </a:r>
            <a:r>
              <a:rPr lang="en-US" sz="1400" u="sng">
                <a:solidFill>
                  <a:schemeClr val="dk1"/>
                </a:solidFill>
                <a:latin typeface="Times New Roman"/>
                <a:ea typeface="Times New Roman"/>
                <a:cs typeface="Times New Roman"/>
                <a:sym typeface="Times New Roman"/>
              </a:rPr>
              <a:t>o chefe do Poder Executivo</a:t>
            </a:r>
            <a:r>
              <a:rPr lang="en-US" sz="1400">
                <a:solidFill>
                  <a:schemeClr val="dk1"/>
                </a:solidFill>
                <a:latin typeface="Times New Roman"/>
                <a:ea typeface="Times New Roman"/>
                <a:cs typeface="Times New Roman"/>
                <a:sym typeface="Times New Roman"/>
              </a:rPr>
              <a:t>.</a:t>
            </a:r>
            <a:endParaRPr sz="14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550"/>
              <a:buNone/>
            </a:pPr>
            <a:r>
              <a:rPr lang="en-US" sz="1000">
                <a:solidFill>
                  <a:schemeClr val="dk1"/>
                </a:solidFill>
                <a:latin typeface="Times New Roman"/>
                <a:ea typeface="Times New Roman"/>
                <a:cs typeface="Times New Roman"/>
                <a:sym typeface="Times New Roman"/>
              </a:rPr>
              <a:t>* Processo TCE-RJ  n° 100.798-1/2018 que é inerente ao entendimento do inciso</a:t>
            </a:r>
            <a:r>
              <a:rPr lang="en-US" sz="1000">
                <a:solidFill>
                  <a:schemeClr val="dk1"/>
                </a:solidFill>
              </a:rPr>
              <a:t> </a:t>
            </a:r>
            <a:r>
              <a:rPr lang="en-US" sz="1000">
                <a:solidFill>
                  <a:schemeClr val="dk1"/>
                </a:solidFill>
                <a:latin typeface="Times New Roman"/>
                <a:ea typeface="Times New Roman"/>
                <a:cs typeface="Times New Roman"/>
                <a:sym typeface="Times New Roman"/>
              </a:rPr>
              <a:t>I;</a:t>
            </a:r>
            <a:endParaRPr sz="1000">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550"/>
              <a:buNone/>
            </a:pPr>
            <a:r>
              <a:t/>
            </a:r>
            <a:endParaRPr sz="1400">
              <a:solidFill>
                <a:schemeClr val="dk1"/>
              </a:solidFill>
              <a:latin typeface="Times New Roman"/>
              <a:ea typeface="Times New Roman"/>
              <a:cs typeface="Times New Roman"/>
              <a:sym typeface="Times New Roman"/>
            </a:endParaRPr>
          </a:p>
        </p:txBody>
      </p:sp>
    </p:spTree>
  </p:cSld>
  <p:clrMapOvr>
    <a:masterClrMapping/>
  </p:clrMapOvr>
  <p:transition>
    <p:push/>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g13b76fde9c2_1_2"/>
          <p:cNvSpPr txBox="1"/>
          <p:nvPr>
            <p:ph type="title"/>
          </p:nvPr>
        </p:nvSpPr>
        <p:spPr>
          <a:xfrm>
            <a:off x="1927625" y="538425"/>
            <a:ext cx="7368300" cy="79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2976"/>
              <a:buFont typeface="Century Gothic"/>
              <a:buNone/>
            </a:pPr>
            <a:r>
              <a:rPr b="1" lang="en-US" sz="2776">
                <a:latin typeface="Times New Roman"/>
                <a:ea typeface="Times New Roman"/>
                <a:cs typeface="Times New Roman"/>
                <a:sym typeface="Times New Roman"/>
              </a:rPr>
              <a:t>FINALIDADE DA TOMADA DE CONTAS</a:t>
            </a:r>
            <a:endParaRPr b="1" sz="2776">
              <a:latin typeface="Times New Roman"/>
              <a:ea typeface="Times New Roman"/>
              <a:cs typeface="Times New Roman"/>
              <a:sym typeface="Times New Roman"/>
            </a:endParaRPr>
          </a:p>
        </p:txBody>
      </p:sp>
      <p:sp>
        <p:nvSpPr>
          <p:cNvPr id="233" name="Google Shape;233;g13b76fde9c2_1_2"/>
          <p:cNvSpPr txBox="1"/>
          <p:nvPr>
            <p:ph idx="1" type="body"/>
          </p:nvPr>
        </p:nvSpPr>
        <p:spPr>
          <a:xfrm>
            <a:off x="452775" y="1431075"/>
            <a:ext cx="9108900" cy="4026600"/>
          </a:xfrm>
          <a:prstGeom prst="rect">
            <a:avLst/>
          </a:prstGeom>
          <a:noFill/>
          <a:ln>
            <a:noFill/>
          </a:ln>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latin typeface="Times New Roman"/>
                <a:ea typeface="Times New Roman"/>
                <a:cs typeface="Times New Roman"/>
                <a:sym typeface="Times New Roman"/>
              </a:rPr>
              <a:t>Art. 5° Decreto Municipal n° 131/20</a:t>
            </a:r>
            <a:endParaRPr b="1" sz="1500" u="sng">
              <a:solidFill>
                <a:schemeClr val="dk1"/>
              </a:solidFill>
              <a:latin typeface="Times New Roman"/>
              <a:ea typeface="Times New Roman"/>
              <a:cs typeface="Times New Roman"/>
              <a:sym typeface="Times New Roman"/>
            </a:endParaRPr>
          </a:p>
          <a:p>
            <a:pPr indent="0" lvl="0" marL="342900" rtl="0" algn="just">
              <a:lnSpc>
                <a:spcPct val="200000"/>
              </a:lnSpc>
              <a:spcBef>
                <a:spcPts val="600"/>
              </a:spcBef>
              <a:spcAft>
                <a:spcPts val="0"/>
              </a:spcAft>
              <a:buSzPts val="1100"/>
              <a:buNone/>
            </a:pPr>
            <a:r>
              <a:t/>
            </a:r>
            <a:endParaRPr b="1" sz="1500" u="sng">
              <a:solidFill>
                <a:schemeClr val="dk1"/>
              </a:solidFill>
            </a:endParaRPr>
          </a:p>
          <a:p>
            <a:pPr indent="0" lvl="0" marL="342900" rtl="0" algn="just">
              <a:lnSpc>
                <a:spcPct val="200000"/>
              </a:lnSpc>
              <a:spcBef>
                <a:spcPts val="600"/>
              </a:spcBef>
              <a:spcAft>
                <a:spcPts val="0"/>
              </a:spcAft>
              <a:buSzPts val="1100"/>
              <a:buNone/>
            </a:pPr>
            <a:r>
              <a:rPr b="1" lang="en-US" sz="2100">
                <a:solidFill>
                  <a:schemeClr val="dk1"/>
                </a:solidFill>
                <a:latin typeface="Times New Roman"/>
                <a:ea typeface="Times New Roman"/>
                <a:cs typeface="Times New Roman"/>
                <a:sym typeface="Times New Roman"/>
              </a:rPr>
              <a:t>Art. 5º </a:t>
            </a:r>
            <a:r>
              <a:rPr lang="en-US" sz="1750">
                <a:solidFill>
                  <a:schemeClr val="dk1"/>
                </a:solidFill>
                <a:latin typeface="Times New Roman"/>
                <a:ea typeface="Times New Roman"/>
                <a:cs typeface="Times New Roman"/>
                <a:sym typeface="Times New Roman"/>
              </a:rPr>
              <a:t>O processo de Tomada de Contas, especial ou não, tem por </a:t>
            </a:r>
            <a:r>
              <a:rPr b="1" lang="en-US" sz="1750">
                <a:solidFill>
                  <a:schemeClr val="dk1"/>
                </a:solidFill>
                <a:latin typeface="Times New Roman"/>
                <a:ea typeface="Times New Roman"/>
                <a:cs typeface="Times New Roman"/>
                <a:sym typeface="Times New Roman"/>
              </a:rPr>
              <a:t>finalidade</a:t>
            </a:r>
            <a:r>
              <a:rPr lang="en-US" sz="1750">
                <a:solidFill>
                  <a:schemeClr val="dk1"/>
                </a:solidFill>
                <a:latin typeface="Times New Roman"/>
                <a:ea typeface="Times New Roman"/>
                <a:cs typeface="Times New Roman"/>
                <a:sym typeface="Times New Roman"/>
              </a:rPr>
              <a:t> o </a:t>
            </a:r>
            <a:r>
              <a:rPr lang="en-US" sz="1750" u="sng">
                <a:solidFill>
                  <a:schemeClr val="dk1"/>
                </a:solidFill>
                <a:latin typeface="Times New Roman"/>
                <a:ea typeface="Times New Roman"/>
                <a:cs typeface="Times New Roman"/>
                <a:sym typeface="Times New Roman"/>
              </a:rPr>
              <a:t>levantamento de todos os dados e informações capazes de esclarecer o fato, identificar os responsáveis e quantificar o dano ao erário.</a:t>
            </a:r>
            <a:endParaRPr sz="1750" u="sng">
              <a:solidFill>
                <a:schemeClr val="dk1"/>
              </a:solidFill>
              <a:latin typeface="Times New Roman"/>
              <a:ea typeface="Times New Roman"/>
              <a:cs typeface="Times New Roman"/>
              <a:sym typeface="Times New Roman"/>
            </a:endParaRPr>
          </a:p>
          <a:p>
            <a:pPr indent="0" lvl="0" marL="0" rtl="0" algn="just">
              <a:lnSpc>
                <a:spcPct val="100000"/>
              </a:lnSpc>
              <a:spcBef>
                <a:spcPts val="600"/>
              </a:spcBef>
              <a:spcAft>
                <a:spcPts val="0"/>
              </a:spcAft>
              <a:buNone/>
            </a:pPr>
            <a:r>
              <a:rPr lang="en-US" sz="1750">
                <a:solidFill>
                  <a:schemeClr val="dk1"/>
                </a:solidFill>
              </a:rPr>
              <a:t> </a:t>
            </a:r>
            <a:r>
              <a:rPr b="1" lang="en-US" sz="1750">
                <a:solidFill>
                  <a:schemeClr val="dk1"/>
                </a:solidFill>
              </a:rPr>
              <a:t>Nota:</a:t>
            </a:r>
            <a:r>
              <a:rPr lang="en-US" sz="1750">
                <a:solidFill>
                  <a:schemeClr val="dk1"/>
                </a:solidFill>
              </a:rPr>
              <a:t> </a:t>
            </a:r>
            <a:r>
              <a:rPr lang="en-US" sz="1450">
                <a:solidFill>
                  <a:schemeClr val="dk1"/>
                </a:solidFill>
              </a:rPr>
              <a:t>Tomada de Contas Especial é aquela determinada pelos Tribunais de Contas para adotar providências em caráter de urgência. Enquanto que a Tomada de Contas comum é aquela instaurada pelo órgão competente (unidades gestoras municipais) para apurar a responsabilidade.</a:t>
            </a:r>
            <a:endParaRPr sz="1450">
              <a:solidFill>
                <a:schemeClr val="dk1"/>
              </a:solidFill>
            </a:endParaRPr>
          </a:p>
        </p:txBody>
      </p:sp>
    </p:spTree>
  </p:cSld>
  <p:clrMapOvr>
    <a:masterClrMapping/>
  </p:clrMapOvr>
  <p:transition>
    <p:push/>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g13b76fde9c2_1_9"/>
          <p:cNvSpPr txBox="1"/>
          <p:nvPr>
            <p:ph type="title"/>
          </p:nvPr>
        </p:nvSpPr>
        <p:spPr>
          <a:xfrm>
            <a:off x="1927625" y="473175"/>
            <a:ext cx="7368300" cy="858000"/>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262626"/>
              </a:buClr>
              <a:buSzPct val="107204"/>
              <a:buFont typeface="Century Gothic"/>
              <a:buNone/>
            </a:pPr>
            <a:r>
              <a:rPr b="1" lang="en-US" sz="2776">
                <a:latin typeface="Times New Roman"/>
                <a:ea typeface="Times New Roman"/>
                <a:cs typeface="Times New Roman"/>
                <a:sym typeface="Times New Roman"/>
              </a:rPr>
              <a:t>MEDIDAS ADMINISTRATIVAS ANTERIORES À INSTAURAÇÃO DE TOMADA DE CONTAS</a:t>
            </a:r>
            <a:endParaRPr b="1" sz="2776">
              <a:latin typeface="Times New Roman"/>
              <a:ea typeface="Times New Roman"/>
              <a:cs typeface="Times New Roman"/>
              <a:sym typeface="Times New Roman"/>
            </a:endParaRPr>
          </a:p>
        </p:txBody>
      </p:sp>
      <p:sp>
        <p:nvSpPr>
          <p:cNvPr id="240" name="Google Shape;240;g13b76fde9c2_1_9"/>
          <p:cNvSpPr txBox="1"/>
          <p:nvPr>
            <p:ph idx="1" type="body"/>
          </p:nvPr>
        </p:nvSpPr>
        <p:spPr>
          <a:xfrm>
            <a:off x="518025" y="1415700"/>
            <a:ext cx="9108900" cy="4026600"/>
          </a:xfrm>
          <a:prstGeom prst="rect">
            <a:avLst/>
          </a:prstGeom>
        </p:spPr>
        <p:txBody>
          <a:bodyPr anchorCtr="0" anchor="t" bIns="0" lIns="0" spcFirstLastPara="1" rIns="0" wrap="square" tIns="17775">
            <a:noAutofit/>
          </a:bodyPr>
          <a:lstStyle/>
          <a:p>
            <a:pPr indent="0" lvl="0" marL="342900" rtl="0" algn="ctr">
              <a:lnSpc>
                <a:spcPct val="200000"/>
              </a:lnSpc>
              <a:spcBef>
                <a:spcPts val="600"/>
              </a:spcBef>
              <a:spcAft>
                <a:spcPts val="0"/>
              </a:spcAft>
              <a:buSzPts val="1950"/>
              <a:buNone/>
            </a:pPr>
            <a:r>
              <a:rPr b="1" lang="en-US" sz="1500" u="sng">
                <a:solidFill>
                  <a:schemeClr val="dk1"/>
                </a:solidFill>
              </a:rPr>
              <a:t>Art. 7° Decreto Municipal n° 131/20 - PRINCIPAIS DESTAQUES:</a:t>
            </a:r>
            <a:endParaRPr b="1" sz="1500" u="sng">
              <a:solidFill>
                <a:schemeClr val="dk1"/>
              </a:solidFill>
            </a:endParaRPr>
          </a:p>
          <a:p>
            <a:pPr indent="0" lvl="0" marL="342900" rtl="0" algn="ctr">
              <a:lnSpc>
                <a:spcPct val="200000"/>
              </a:lnSpc>
              <a:spcBef>
                <a:spcPts val="600"/>
              </a:spcBef>
              <a:spcAft>
                <a:spcPts val="0"/>
              </a:spcAft>
              <a:buClr>
                <a:schemeClr val="dk1"/>
              </a:buClr>
              <a:buSzPts val="1100"/>
              <a:buFont typeface="Arial"/>
              <a:buNone/>
            </a:pPr>
            <a:r>
              <a:rPr b="1" lang="en-US" sz="1300">
                <a:solidFill>
                  <a:schemeClr val="dk1"/>
                </a:solidFill>
              </a:rPr>
              <a:t>Art. 7º</a:t>
            </a:r>
            <a:r>
              <a:rPr lang="en-US" sz="1300">
                <a:solidFill>
                  <a:schemeClr val="dk1"/>
                </a:solidFill>
              </a:rPr>
              <a:t> O processo de Tomada de Contas constitui medida de exceção  </a:t>
            </a:r>
            <a:r>
              <a:rPr lang="en-US" sz="1300" u="sng">
                <a:solidFill>
                  <a:schemeClr val="dk1"/>
                </a:solidFill>
              </a:rPr>
              <a:t>só deverá ser instaurada depois de esgotadas as medidas administrativas internas</a:t>
            </a:r>
            <a:r>
              <a:rPr lang="en-US" sz="1300">
                <a:solidFill>
                  <a:schemeClr val="dk1"/>
                </a:solidFill>
              </a:rPr>
              <a:t>, caso não obtenham resultados da prestação de contas ou do ressarcimento do dano ao erário, exceto as Tomadas de Contas Especiais que deverão ser instauradas de imediato em atendimento às determinações das Cortes de Contas.</a:t>
            </a:r>
            <a:endParaRPr sz="1300">
              <a:solidFill>
                <a:schemeClr val="dk1"/>
              </a:solidFill>
            </a:endParaRPr>
          </a:p>
          <a:p>
            <a:pPr indent="0" lvl="0" marL="342900" rtl="0" algn="l">
              <a:lnSpc>
                <a:spcPct val="200000"/>
              </a:lnSpc>
              <a:spcBef>
                <a:spcPts val="600"/>
              </a:spcBef>
              <a:spcAft>
                <a:spcPts val="0"/>
              </a:spcAft>
              <a:buClr>
                <a:schemeClr val="dk1"/>
              </a:buClr>
              <a:buSzPts val="1100"/>
              <a:buFont typeface="Arial"/>
              <a:buNone/>
            </a:pPr>
            <a:r>
              <a:rPr lang="en-US" sz="1300">
                <a:solidFill>
                  <a:schemeClr val="dk1"/>
                </a:solidFill>
              </a:rPr>
              <a:t>   São consideradas medidas administrativas internas:</a:t>
            </a:r>
            <a:endParaRPr sz="1300">
              <a:solidFill>
                <a:schemeClr val="dk1"/>
              </a:solidFill>
            </a:endParaRPr>
          </a:p>
          <a:p>
            <a:pPr indent="-311150" lvl="0" marL="457200" rtl="0" algn="l">
              <a:lnSpc>
                <a:spcPct val="200000"/>
              </a:lnSpc>
              <a:spcBef>
                <a:spcPts val="600"/>
              </a:spcBef>
              <a:spcAft>
                <a:spcPts val="0"/>
              </a:spcAft>
              <a:buClr>
                <a:schemeClr val="dk1"/>
              </a:buClr>
              <a:buSzPts val="1300"/>
              <a:buFont typeface="Times New Roman"/>
              <a:buChar char="➢"/>
            </a:pPr>
            <a:r>
              <a:rPr lang="en-US" sz="1300">
                <a:solidFill>
                  <a:schemeClr val="dk1"/>
                </a:solidFill>
              </a:rPr>
              <a:t>As diligências, as notificações, as comunicações, as sindicâncias,  outros procedimentos, devidamente formalizados, destinados a promover a prestação de contas ou o ressarcimento do dano ao erário.</a:t>
            </a:r>
            <a:endParaRPr sz="1300">
              <a:solidFill>
                <a:schemeClr val="dk1"/>
              </a:solidFill>
            </a:endParaRPr>
          </a:p>
          <a:p>
            <a:pPr indent="0" lvl="0" marL="342900" rtl="0" algn="l">
              <a:lnSpc>
                <a:spcPct val="200000"/>
              </a:lnSpc>
              <a:spcBef>
                <a:spcPts val="600"/>
              </a:spcBef>
              <a:spcAft>
                <a:spcPts val="0"/>
              </a:spcAft>
              <a:buSzPts val="1950"/>
              <a:buNone/>
            </a:pPr>
            <a:r>
              <a:rPr lang="en-US" sz="1300">
                <a:solidFill>
                  <a:schemeClr val="dk1"/>
                </a:solidFill>
              </a:rPr>
              <a:t> </a:t>
            </a:r>
            <a:r>
              <a:rPr b="1" lang="en-US" sz="1300">
                <a:solidFill>
                  <a:schemeClr val="dk1"/>
                </a:solidFill>
              </a:rPr>
              <a:t>OBS: </a:t>
            </a:r>
            <a:r>
              <a:rPr lang="en-US" sz="1300">
                <a:solidFill>
                  <a:schemeClr val="dk1"/>
                </a:solidFill>
              </a:rPr>
              <a:t>o prazo para a conclusão das medidas administrativas é de 30 dias a contar do conhecimento do fato.</a:t>
            </a:r>
            <a:endParaRPr b="1" sz="1500" u="sng">
              <a:solidFill>
                <a:schemeClr val="dk1"/>
              </a:solidFill>
            </a:endParaRPr>
          </a:p>
          <a:p>
            <a:pPr indent="0" lvl="0" marL="342900" rtl="0" algn="l">
              <a:lnSpc>
                <a:spcPct val="200000"/>
              </a:lnSpc>
              <a:spcBef>
                <a:spcPts val="600"/>
              </a:spcBef>
              <a:spcAft>
                <a:spcPts val="0"/>
              </a:spcAft>
              <a:buSzPts val="1950"/>
              <a:buNone/>
            </a:pPr>
            <a:r>
              <a:t/>
            </a:r>
            <a:endParaRPr b="1" sz="1500" u="sng">
              <a:solidFill>
                <a:schemeClr val="dk1"/>
              </a:solidFill>
            </a:endParaRPr>
          </a:p>
          <a:p>
            <a:pPr indent="0" lvl="0" marL="342900" rtl="0" algn="just">
              <a:lnSpc>
                <a:spcPct val="200000"/>
              </a:lnSpc>
              <a:spcBef>
                <a:spcPts val="600"/>
              </a:spcBef>
              <a:spcAft>
                <a:spcPts val="0"/>
              </a:spcAft>
              <a:buSzPts val="1100"/>
              <a:buNone/>
            </a:pPr>
            <a:r>
              <a:t/>
            </a:r>
            <a:endParaRPr b="1" sz="2100" u="sng">
              <a:solidFill>
                <a:schemeClr val="dk1"/>
              </a:solidFill>
            </a:endParaRPr>
          </a:p>
        </p:txBody>
      </p:sp>
    </p:spTree>
  </p:cSld>
  <p:clrMapOvr>
    <a:masterClrMapping/>
  </p:clrMapOvr>
  <p:transition>
    <p:push/>
  </p:transition>
</p:sld>
</file>

<file path=ppt/theme/theme1.xml><?xml version="1.0" encoding="utf-8"?>
<a:theme xmlns:a="http://schemas.openxmlformats.org/drawingml/2006/main" xmlns:r="http://schemas.openxmlformats.org/officeDocument/2006/relationships" name="Cacho">
  <a:themeElements>
    <a:clrScheme name="Cacho">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2021-06-08T14:56:08Z</dcterms:created>
</cp:coreProperties>
</file>